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6" r:id="rId1"/>
  </p:sldMasterIdLst>
  <p:notesMasterIdLst>
    <p:notesMasterId r:id="rId17"/>
  </p:notesMasterIdLst>
  <p:sldIdLst>
    <p:sldId id="257" r:id="rId2"/>
    <p:sldId id="286" r:id="rId3"/>
    <p:sldId id="258" r:id="rId4"/>
    <p:sldId id="274" r:id="rId5"/>
    <p:sldId id="280" r:id="rId6"/>
    <p:sldId id="282" r:id="rId7"/>
    <p:sldId id="287" r:id="rId8"/>
    <p:sldId id="283" r:id="rId9"/>
    <p:sldId id="281" r:id="rId10"/>
    <p:sldId id="285" r:id="rId11"/>
    <p:sldId id="284" r:id="rId12"/>
    <p:sldId id="288" r:id="rId13"/>
    <p:sldId id="279" r:id="rId14"/>
    <p:sldId id="289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E2991-4594-4996-A5C7-ABBF89B2F3F0}" type="datetimeFigureOut">
              <a:rPr lang="ru-RU" smtClean="0"/>
              <a:pPr/>
              <a:t>18.04.2017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AB69C5-DC3D-46C0-8174-363B7D7DC4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376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E496-2473-4EE1-9B89-C96575802C88}" type="datetimeFigureOut">
              <a:rPr lang="ru-RU" smtClean="0"/>
              <a:pPr/>
              <a:t>18.04.2017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E33-B39E-4272-BA1D-E9DE4FA6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E496-2473-4EE1-9B89-C96575802C88}" type="datetimeFigureOut">
              <a:rPr lang="ru-RU" smtClean="0"/>
              <a:pPr/>
              <a:t>18.04.2017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E33-B39E-4272-BA1D-E9DE4FA6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E496-2473-4EE1-9B89-C96575802C88}" type="datetimeFigureOut">
              <a:rPr lang="ru-RU" smtClean="0"/>
              <a:pPr/>
              <a:t>18.04.2017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E33-B39E-4272-BA1D-E9DE4FA6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E496-2473-4EE1-9B89-C96575802C88}" type="datetimeFigureOut">
              <a:rPr lang="ru-RU" smtClean="0"/>
              <a:pPr/>
              <a:t>18.04.2017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E33-B39E-4272-BA1D-E9DE4FA6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E496-2473-4EE1-9B89-C96575802C88}" type="datetimeFigureOut">
              <a:rPr lang="ru-RU" smtClean="0"/>
              <a:pPr/>
              <a:t>18.04.2017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E33-B39E-4272-BA1D-E9DE4FA6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E496-2473-4EE1-9B89-C96575802C88}" type="datetimeFigureOut">
              <a:rPr lang="ru-RU" smtClean="0"/>
              <a:pPr/>
              <a:t>18.04.2017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E33-B39E-4272-BA1D-E9DE4FA6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E496-2473-4EE1-9B89-C96575802C88}" type="datetimeFigureOut">
              <a:rPr lang="ru-RU" smtClean="0"/>
              <a:pPr/>
              <a:t>18.04.2017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E33-B39E-4272-BA1D-E9DE4FA6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E496-2473-4EE1-9B89-C96575802C88}" type="datetimeFigureOut">
              <a:rPr lang="ru-RU" smtClean="0"/>
              <a:pPr/>
              <a:t>18.04.2017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E33-B39E-4272-BA1D-E9DE4FA6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E496-2473-4EE1-9B89-C96575802C88}" type="datetimeFigureOut">
              <a:rPr lang="ru-RU" smtClean="0"/>
              <a:pPr/>
              <a:t>18.04.2017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E33-B39E-4272-BA1D-E9DE4FA6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E496-2473-4EE1-9B89-C96575802C88}" type="datetimeFigureOut">
              <a:rPr lang="ru-RU" smtClean="0"/>
              <a:pPr/>
              <a:t>18.04.2017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E33-B39E-4272-BA1D-E9DE4FA6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FE496-2473-4EE1-9B89-C96575802C88}" type="datetimeFigureOut">
              <a:rPr lang="ru-RU" smtClean="0"/>
              <a:pPr/>
              <a:t>18.04.2017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E33-B39E-4272-BA1D-E9DE4FA6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FE496-2473-4EE1-9B89-C96575802C88}" type="datetimeFigureOut">
              <a:rPr lang="ru-RU" smtClean="0"/>
              <a:pPr/>
              <a:t>18.04.2017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D0E33-B39E-4272-BA1D-E9DE4FA6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38" r:id="rId2"/>
    <p:sldLayoutId id="2147484239" r:id="rId3"/>
    <p:sldLayoutId id="2147484240" r:id="rId4"/>
    <p:sldLayoutId id="2147484241" r:id="rId5"/>
    <p:sldLayoutId id="2147484242" r:id="rId6"/>
    <p:sldLayoutId id="2147484243" r:id="rId7"/>
    <p:sldLayoutId id="2147484244" r:id="rId8"/>
    <p:sldLayoutId id="2147484245" r:id="rId9"/>
    <p:sldLayoutId id="2147484246" r:id="rId10"/>
    <p:sldLayoutId id="214748424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440160"/>
          </a:xfrm>
        </p:spPr>
        <p:txBody>
          <a:bodyPr>
            <a:noAutofit/>
          </a:bodyPr>
          <a:lstStyle/>
          <a:p>
            <a:r>
              <a:rPr lang="ru-RU" sz="6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Имя прилагательное</a:t>
            </a:r>
            <a:endParaRPr lang="ru-RU" sz="6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693912" y="3573016"/>
            <a:ext cx="8064896" cy="223224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Составила</a:t>
            </a:r>
          </a:p>
          <a:p>
            <a:pPr marL="0" indent="0" algn="r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– логопед</a:t>
            </a:r>
          </a:p>
          <a:p>
            <a:pPr marL="0" indent="0" algn="r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МАОУ «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Копыловская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СОШ»</a:t>
            </a:r>
          </a:p>
          <a:p>
            <a:pPr marL="0" indent="0" algn="r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Томского района</a:t>
            </a:r>
          </a:p>
          <a:p>
            <a:pPr marL="0" indent="0" algn="r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Шабалина Наталья Васильевна  </a:t>
            </a:r>
          </a:p>
          <a:p>
            <a:pPr marL="0" indent="0" algn="r">
              <a:buNone/>
            </a:pP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Вставь пропущенные окончания в именах прилагательных.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ордов….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штора,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кино,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внимательн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 ученик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болтлив…. девочка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оранжев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 апельсины,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облако, стар…... пёс,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прозрачн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окно , свеж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хлеб 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 музыка 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летн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….. погода,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зимн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холод, нов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пальто,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сочн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иноград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791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Подбери к прилагательным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подходящие по смыслу имена существительные</a:t>
            </a:r>
          </a:p>
          <a:p>
            <a:pPr marL="0" indent="0" algn="ctr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Шоколадное __________,  дождевые __________,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осходящее __________,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воздушный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__________,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заботливый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 ,  алый__________,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мокрое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_________,    забавный _________,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джинсовый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_________,   олимпийский _________.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18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Образовать от данных имен существительных прилагательные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b="1" dirty="0"/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сочетания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(житель), лес (поляна), область  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центр),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грусть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радость (новость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дело),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вкус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яблоко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жара (лето), холод (вода), кислота (лимон).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3511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Содержимое 17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Измени форму прилагательного</a:t>
            </a:r>
            <a:r>
              <a:rPr lang="ru-RU" sz="2800" dirty="0" smtClean="0"/>
              <a:t>.</a:t>
            </a:r>
          </a:p>
          <a:p>
            <a:pPr marL="0" indent="0" algn="ctr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(большой)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забору;  перед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(важный)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(мелкий)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рыбой;    под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(голубой)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небесами;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громкий)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голосом;  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синий)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ленточка;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(любимая) бабушке;  на (белый) стене;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(лучший) друга;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(пустая) комнате.</a:t>
            </a:r>
          </a:p>
          <a:p>
            <a:pPr marL="0" indent="0" algn="just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84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Подобрать к именам прилагательным антонимы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Пасмурный –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Добрый –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Грустный –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Жёсткий –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Смелый –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Старый –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–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Громкий -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461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</a:t>
            </a:r>
          </a:p>
          <a:p>
            <a:pPr marL="0" indent="0" algn="ctr">
              <a:buNone/>
            </a:pPr>
            <a:r>
              <a:rPr lang="ru-RU" sz="6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внимание!</a:t>
            </a:r>
          </a:p>
          <a:p>
            <a:pPr marL="0" indent="0" algn="ctr">
              <a:buNone/>
            </a:pPr>
            <a:r>
              <a:rPr lang="ru-RU" sz="6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ctr">
              <a:buNone/>
            </a:pPr>
            <a:endParaRPr lang="ru-RU" sz="6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068960"/>
            <a:ext cx="3232406" cy="3178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22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Цель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закрепить знания об имени прилагательном.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повторить морфологические признаки имени прилагательного;</a:t>
            </a:r>
          </a:p>
          <a:p>
            <a:pPr lvl="1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закрепить умения отличать имена прилагательное от других частей речи;</a:t>
            </a:r>
          </a:p>
          <a:p>
            <a:pPr lvl="1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закрепить умения правильно употреблять прилагательные в речи и на письме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творческую активность учащихся.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у учащихся умение общаться друг с другом, слушать товарища;</a:t>
            </a:r>
          </a:p>
          <a:p>
            <a:pPr lvl="1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прививать аккуратность при работе в тетради и у доски.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и обогащать речь учащихся;</a:t>
            </a:r>
          </a:p>
          <a:p>
            <a:pPr lvl="1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логическое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мышление.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45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80728"/>
            <a:ext cx="7603208" cy="545037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4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Имя прилагательное 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самостоятельная часть речи, которая обозначает признак предмета и отвечает на вопросы Какой? Какая? Какое? Какие?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В предложении имя прилагательное выступает в роли определения.</a:t>
            </a:r>
          </a:p>
        </p:txBody>
      </p:sp>
    </p:spTree>
    <p:extLst>
      <p:ext uri="{BB962C8B-B14F-4D97-AF65-F5344CB8AC3E}">
        <p14:creationId xmlns:p14="http://schemas.microsoft.com/office/powerpoint/2010/main" val="3178484508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значению прилагательные принято разделять на три разряда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указывают на конкретные качества предметов (вес, величину, возраст, цвет, внешний вид, внутренние характеристики), имеют степени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сравнения (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тяжелый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красный, трудолюбивый, милый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моложе,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красивейший).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Относительные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обозначают признаки, выражающие отношения одного предмета к другому (материал, местность, назначение,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время), например: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английский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приволжский, прошлогодний, еженедельный, игральный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Притяжательные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указывают на признак предмета по его принадлежности определенному лицу либо животному (отвечают на вопросы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Чей? Чья? Чье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например: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мамин, 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заячий, лисий.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68112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0"/>
            <a:ext cx="8301608" cy="5976664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ru-RU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русском языке прилагательные представлены двумя рядами форм</a:t>
            </a: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ru-RU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Полные</a:t>
            </a:r>
            <a:r>
              <a:rPr lang="ru-RU" sz="5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прилагательные, изменяющиеся по родам, числам и падежам, в предложении выступают в роли определения </a:t>
            </a:r>
            <a:r>
              <a:rPr lang="ru-RU" sz="5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(крепкая, ореховое, долгий</a:t>
            </a:r>
            <a:r>
              <a:rPr lang="ru-RU" sz="5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Краткие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прилагательные, которые изменяются по числам и родам, в предложении употребляются в качестве сказуемого </a:t>
            </a:r>
            <a:r>
              <a:rPr lang="ru-RU" sz="5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(стар, надежны, беззаботна)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4500" dirty="0"/>
              <a:t/>
            </a:r>
            <a:br>
              <a:rPr lang="ru-RU" sz="45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864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Степени  сравнения имён прилагательных</a:t>
            </a:r>
            <a:endParaRPr lang="ru-RU" sz="3200" b="1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58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Положительная степень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обозначает признак, который не сравнивается с другими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признаками (сухой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блестящий, тихий,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широкий).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Сравнительная степень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обозначает признак, который проявляется в одном предмете сильнее (меньше), чем в другом предмете, а также признак, который проявляется в предмете в разное время с разной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степенью (белее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чище, более глубокий, менее строгий)</a:t>
            </a:r>
          </a:p>
          <a:p>
            <a:pPr algn="just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Превосходная степень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обозначает признак в наивысшем его проявлении в контексте сравнения с другими признаками либо без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него (простейший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крепчайший, самый смелый, наименее удобный).</a:t>
            </a:r>
          </a:p>
          <a:p>
            <a:pPr marL="0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599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Морфологические признаки прилагательных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Постоянные                              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епостоянные</a:t>
            </a:r>
          </a:p>
          <a:p>
            <a:pPr algn="just"/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Разряд по значению                    Род 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(жен. р., муж. р,</a:t>
            </a: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(качественные, притяжательные,                                         ср. р.)</a:t>
            </a:r>
          </a:p>
          <a:p>
            <a:pPr marL="0" indent="0" algn="just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тносительные)                                                    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(ед. ч., </a:t>
            </a:r>
            <a:r>
              <a:rPr lang="ru-RU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ч.)</a:t>
            </a:r>
          </a:p>
          <a:p>
            <a:pPr algn="just"/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сравнения </a:t>
            </a:r>
          </a:p>
          <a:p>
            <a:pPr marL="0" indent="0" algn="just">
              <a:buNone/>
            </a:pP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(положительная, сравнительная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   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Падеж</a:t>
            </a:r>
          </a:p>
          <a:p>
            <a:pPr marL="0" indent="0" algn="just">
              <a:buNone/>
            </a:pP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ревосходная)</a:t>
            </a:r>
          </a:p>
          <a:p>
            <a:pPr algn="just"/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(полная, краткая)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051720" y="1417638"/>
            <a:ext cx="1717848" cy="3551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148064" y="1417638"/>
            <a:ext cx="1584176" cy="3551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-600164"/>
            <a:ext cx="457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65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052736"/>
            <a:ext cx="6984776" cy="33123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</a:t>
            </a:r>
            <a:r>
              <a:rPr lang="ru-RU" sz="6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</a:p>
          <a:p>
            <a:pPr marL="0" indent="0" algn="ctr">
              <a:buNone/>
            </a:pPr>
            <a:r>
              <a:rPr lang="ru-RU" sz="6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закрепления </a:t>
            </a:r>
            <a:endParaRPr lang="ru-RU" sz="6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24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1207</TotalTime>
  <Words>690</Words>
  <Application>Microsoft Office PowerPoint</Application>
  <PresentationFormat>Экран (4:3)</PresentationFormat>
  <Paragraphs>84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Тема Office</vt:lpstr>
      <vt:lpstr>Имя прилагательное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Степени  сравнения имён прилагательных</vt:lpstr>
      <vt:lpstr>Морфологические признаки прилагательных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Подобрать к именам прилагательным антонимы</vt:lpstr>
      <vt:lpstr>Презентация PowerPoint</vt:lpstr>
    </vt:vector>
  </TitlesOfParts>
  <Company>Krokoz™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tycho</dc:creator>
  <cp:lastModifiedBy>logoped</cp:lastModifiedBy>
  <cp:revision>186</cp:revision>
  <dcterms:created xsi:type="dcterms:W3CDTF">2013-12-03T14:08:38Z</dcterms:created>
  <dcterms:modified xsi:type="dcterms:W3CDTF">2017-04-18T05:00:23Z</dcterms:modified>
</cp:coreProperties>
</file>