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B032C-0539-4BDA-B187-9FBD66EC39F3}" type="datetimeFigureOut">
              <a:rPr lang="ru-RU" smtClean="0"/>
              <a:t>16.03.2017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B9D391-2A64-42AD-9DC8-786C402108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9D391-2A64-42AD-9DC8-786C4021089B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6C7147-4CE1-4B52-888D-DD5D7C07EBD1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186A2C-6625-443A-B884-BEAE230D3E5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7851648" cy="4608512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Милосердие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милое сердце. </a:t>
            </a: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Милосердие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это бескорыстная помощь попавшему в беду человеку со стороны другого, что ближним христиане называют того, кто нуждается в помощи.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все чувства, милосердие трудно описать словами. Его можно лишь ощутить в себе или на себе. 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Милость»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это любовь, жалость, сострадание. Если мы любим человека, мы его жалеем.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Сострадание</a:t>
            </a:r>
            <a:r>
              <a:rPr lang="ru-RU" sz="2800" b="1" dirty="0">
                <a:solidFill>
                  <a:schemeClr val="tx1"/>
                </a:solidFill>
              </a:rPr>
              <a:t> -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умение переживать за другого человека.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6237312"/>
            <a:ext cx="7920880" cy="288032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88515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дел милосердия – </a:t>
            </a:r>
            <a:r>
              <a:rPr lang="ru-RU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милостыня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 Христос говорил: «Всякому просящему у тебя – дай!» А святой Дорофей пояснял: «Когда ты подал милостыню, ты умножил количество добра в мире. Но бедняк, которому ты помог, получил лишь десятую часть добра, произведённого твоим добрым поступком. Остальное добро ты принёс самому себе. Ведь от этого твоя душа стала светлее».</a:t>
            </a:r>
            <a:b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буддизме милосердие – это, прежде всего, сочувствие чужому горю, соединённое с готовностью помочь. В буддийском храме на переднем плане всегда находится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мандала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это блюдо для сбора пожертвований. В это блюдо в виде пожертвования люди кладут деньги, сладости и многое другое. Содержимое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мандалы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передаётся больным, одиноким, нуждающимся и старым людям. Также на пожертвования живут буддийские монахи, которые отказались от семьи и имущества и посвятили свою жизнь учению Будды. Буддисты считают, что милосердие и сострадание делают лучше не только человека, но и окружающий мир.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Милосердие и благотворительность является одним из предписаний иудаизма и часто упоминается в Торе. В иудаизме с давних пор существует обычай держать в доме на видном месте копилку, в которую все члены семьи ежедневно опускают монету. Содержимое копилки передаётся в синагогу для помощи больным, одиноким и старым людям. Термина «милостыня» у евреев не существует. Она обозначается словом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цдака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», что означает «справедливость». То есть помощь нуждающемуся – это не просто милостыня, а акт справедливости.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Цдака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обязанность каждого иудея. Даже тот, кто сам нуждается, должен помогать другому.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47500" lnSpcReduction="20000"/>
          </a:bodyPr>
          <a:lstStyle/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А сейчас творческая работа в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парах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Задания для пар: найти различные способы помощи людям или животным в той или иной ситуации.</a:t>
            </a:r>
          </a:p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Вы узнали, что рядом живет одинокая бабушка.</a:t>
            </a:r>
          </a:p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В минуту твоей беды тот, кого ты считал своим лучшим другом, не помог тебе.</a:t>
            </a:r>
          </a:p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Мальчик забыл в автобусе ранец с учебниками</a:t>
            </a:r>
          </a:p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Вы нашли у своего дома маленького котенка</a:t>
            </a:r>
          </a:p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Один из дежурных заболел, девочка берется за уборку одна. Ей нужно поднять стулья, подмести, принести воду, вытереть пыль и вымыть пол. Ваши действия?</a:t>
            </a:r>
          </a:p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Девочку из первого класса толкнул старшеклассник. Она стукнулась о стену и больно ударила руку. Девочка присела около стены и заплакала. Вы идете мимо и видите плачущую девочку. Ваши действия?</a:t>
            </a:r>
          </a:p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Зимой бывает скользко. Вы идете по улице. Перед вами идет бабушка и вдруг она падает. Ваши действия?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Домашнее задание 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1)Постараться дома, в школе и на улице, да где угодно делать как можно больше добрых и полезных дел;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Спросить у родителей об их добром, милосердном поступке, совершенном в жизни (детстве). Вспомнить свой добрый поступок.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3)Подобрать стихотворения о добре и милосердии.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Узнать о благотворительных фондах в России. Чем они занимаются, кому помогают и есть ли такие люди у нас в Удмуртии?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стой в стороне равнодушно,  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Когда, у кого-то беда.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Рвануться на выручку нужно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любую минуту, всегда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если кому-то, кому-то поможет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Твоя доброта, улыбка твоя,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 счастлив, что день не напрасно был прожит,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годы живешь ты не зря.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cs typeface="Browallia New" pitchFamily="34" charset="-34"/>
              </a:rPr>
              <a:t>Спасибо за урок.</a:t>
            </a:r>
            <a:endParaRPr lang="ru-RU" sz="2800" dirty="0">
              <a:cs typeface="Browallia New" pitchFamily="34" charset="-34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366</Words>
  <Application>Microsoft Office PowerPoint</Application>
  <PresentationFormat>Экран (4:3)</PresentationFormat>
  <Paragraphs>19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 Милосердие - милое сердце.  Милосердие – это бескорыстная помощь попавшему в беду человеку со стороны другого, что ближним христиане называют того, кто нуждается в помощи. Как и все чувства, милосердие трудно описать словами. Его можно лишь ощутить в себе или на себе.  «Милость» - это любовь, жалость, сострадание. Если мы любим человека, мы его жалеем. Сострадание - умение переживать за другого человека. </vt:lpstr>
      <vt:lpstr>         Одно из дел милосердия – милостыня.  - Христос говорил: «Всякому просящему у тебя – дай!» А святой Дорофей пояснял: «Когда ты подал милостыню, ты умножил количество добра в мире. Но бедняк, которому ты помог, получил лишь десятую часть добра, произведённого твоим добрым поступком. Остальное добро ты принёс самому себе. Ведь от этого твоя душа стала светлее».  </vt:lpstr>
      <vt:lpstr>Слайд 3</vt:lpstr>
      <vt:lpstr>.</vt:lpstr>
      <vt:lpstr>Слайд 5</vt:lpstr>
      <vt:lpstr>Слайд 6</vt:lpstr>
      <vt:lpstr> 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Милосердие - милое сердце.  Милосердие – это бескорыстная помощь попавшему в беду человеку со стороны другого, что ближним христиане называют того, кто нуждается в помощи. Как и все чувства, милосердие трудно описать словами. Его можно лишь ощутить в себе или на себе.  «Милость» - это любовь, жалость, сострадание. Если мы любим человека, мы его жалеем. Сострадание - умение переживать за другого человека.</dc:title>
  <dc:creator>Павлик</dc:creator>
  <cp:lastModifiedBy>Павлик</cp:lastModifiedBy>
  <cp:revision>13</cp:revision>
  <dcterms:created xsi:type="dcterms:W3CDTF">2017-03-15T15:54:28Z</dcterms:created>
  <dcterms:modified xsi:type="dcterms:W3CDTF">2017-03-16T17:18:37Z</dcterms:modified>
</cp:coreProperties>
</file>