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3" r:id="rId4"/>
    <p:sldId id="266" r:id="rId5"/>
    <p:sldId id="267" r:id="rId6"/>
    <p:sldId id="268" r:id="rId7"/>
    <p:sldId id="269" r:id="rId8"/>
    <p:sldId id="274" r:id="rId9"/>
    <p:sldId id="260" r:id="rId10"/>
    <p:sldId id="26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6;&#1089;&#1077;&#1085;&#1100;\&#1042;&#1099;&#1093;&#1086;&#1076;%20&#1054;&#1089;&#1077;&#1085;&#1080;.wm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SimSun-ExtB" pitchFamily="49" charset="-122"/>
                <a:cs typeface="Courier New" pitchFamily="49" charset="0"/>
              </a:rPr>
              <a:t>По старинным улочкам Иркутска...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SimSun-ExtB" pitchFamily="49" charset="-122"/>
              <a:cs typeface="Courier New" pitchFamily="49" charset="0"/>
            </a:endParaRPr>
          </a:p>
        </p:txBody>
      </p:sp>
      <p:pic>
        <p:nvPicPr>
          <p:cNvPr id="4" name="Выход Осен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9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357430"/>
            <a:ext cx="63579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А я иду по улицам 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И на Иркутск смотрю,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Счастливей этих улиц 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Я в жизни не найду.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Здесь каждый улыбается,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Здесь каждый тебе рад,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Здесь сказка начинается,</a:t>
            </a:r>
            <a:br>
              <a:rPr lang="ru-RU" sz="3200" dirty="0" smtClean="0">
                <a:latin typeface="Gungsuh" pitchFamily="18" charset="-127"/>
                <a:ea typeface="Gungsuh" pitchFamily="18" charset="-127"/>
              </a:rPr>
            </a:b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Здесь дружат стар и млад.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71435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Закончить свое выступление, я хотела бы строчками из стихотворения  </a:t>
            </a:r>
          </a:p>
          <a:p>
            <a:pPr algn="r"/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Ососковой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Юлии Александровны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7218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6050" y="3071810"/>
            <a:ext cx="6061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Иркутске свыше 800 улиц. Их общая протяженность более 700 км. Каждая улица - частичка иркутской истории. Много лет создавался город на Ангаре, и каждый век оставлял о себе память. Иркутск был свидетелем событий, оставивших след в истории не только Сибири, но и России. Через город прошли все поколения революционеров, пролегли нелегкие тропы знаменитых ученых и путешественников, исследователей Сибири и Азии.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2437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latin typeface="Gungsuh" pitchFamily="18" charset="-127"/>
                <a:ea typeface="Gungsuh" pitchFamily="18" charset="-127"/>
              </a:rPr>
              <a:t>Но, хотелось бы «задеть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» несколько основных улиц, так как об улицах Иркутска можно говорить бесконечно...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8172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68632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Arial" pitchFamily="34" charset="0"/>
                <a:ea typeface="Gungsuh" pitchFamily="18" charset="-127"/>
                <a:cs typeface="Arial" pitchFamily="34" charset="0"/>
              </a:rPr>
              <a:t>Сама площадь, где сейчас расположен сквер имени Кирова, образовалась после пожара в 1879 году. А в 1889 году, на пятидесятилетие со дня смерти Сперанского на пустующем после пожара месте, была торжественно открыта площадь имени Сперанского.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После гражданской войны эта площадь получила имя III Интернационала, затем – Сквера имени Кирова. </a:t>
            </a:r>
            <a:endParaRPr lang="ru-RU" i="1" dirty="0" smtClean="0"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ea typeface="Gungsuh" pitchFamily="18" charset="-127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828660"/>
          </a:xfrm>
        </p:spPr>
        <p:txBody>
          <a:bodyPr/>
          <a:lstStyle/>
          <a:p>
            <a:r>
              <a:rPr lang="ru-RU" i="1" dirty="0" smtClean="0">
                <a:latin typeface="Gungsuh" pitchFamily="18" charset="-127"/>
                <a:ea typeface="Gungsuh" pitchFamily="18" charset="-127"/>
              </a:rPr>
              <a:t>Сквер им.Кирова</a:t>
            </a:r>
            <a:endParaRPr lang="ru-RU" i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Содержимое 4" descr="vse_fontany_irkutska_foto_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2571768" cy="1714512"/>
          </a:xfrm>
        </p:spPr>
      </p:pic>
      <p:pic>
        <p:nvPicPr>
          <p:cNvPr id="1026" name="Picture 2" descr="C:\Users\User\Desktop\иркутск\байкальский музей им. кож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14356"/>
            <a:ext cx="3722296" cy="2571768"/>
          </a:xfrm>
          <a:prstGeom prst="rect">
            <a:avLst/>
          </a:prstGeom>
          <a:noFill/>
        </p:spPr>
      </p:pic>
      <p:pic>
        <p:nvPicPr>
          <p:cNvPr id="1027" name="Picture 3" descr="C:\Users\User\Desktop\иркутск\памятник леониду гайда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2436376" cy="1616868"/>
          </a:xfrm>
          <a:prstGeom prst="rect">
            <a:avLst/>
          </a:prstGeom>
          <a:noFill/>
        </p:spPr>
      </p:pic>
      <p:pic>
        <p:nvPicPr>
          <p:cNvPr id="1028" name="Picture 4" descr="C:\Users\User\Desktop\иркутск\мемориал вечный огон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00504"/>
            <a:ext cx="3470407" cy="19497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5429264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ungsuh" pitchFamily="18" charset="-127"/>
                <a:ea typeface="Gungsuh" pitchFamily="18" charset="-127"/>
              </a:rPr>
              <a:t>Памятник Леониду Гайдаю</a:t>
            </a:r>
            <a:endParaRPr lang="ru-RU" sz="1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214686"/>
            <a:ext cx="2786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Байкальский музей им.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Кожова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5857892"/>
            <a:ext cx="2552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Мемориал Вечный огонь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388" y="1214422"/>
            <a:ext cx="2336660" cy="5000660"/>
          </a:xfrm>
        </p:spPr>
        <p:txBody>
          <a:bodyPr>
            <a:normAutofit fontScale="47500" lnSpcReduction="20000"/>
          </a:bodyPr>
          <a:lstStyle/>
          <a:p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Нынешнее название, эта улица получила  в честь известного французского революционера Жана Поль Марата (1743-1793). Был одним из предводителей Великой Французской Революции, радикальный журналист, ярый сторонник якобинского террора.</a:t>
            </a:r>
          </a:p>
          <a:p>
            <a:r>
              <a:rPr lang="ru-RU" sz="2300" i="1" dirty="0" smtClean="0">
                <a:latin typeface="Arial" pitchFamily="34" charset="0"/>
                <a:cs typeface="Arial" pitchFamily="34" charset="0"/>
              </a:rPr>
              <a:t>Старое название улицы Марата – улица Луговая. Так она называлась, потому что по этой улице иркутяне выгоняли скот на луга, и данное название улица носила целых 220 лет.</a:t>
            </a:r>
          </a:p>
          <a:p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Она интересна тем, что на этой улице находится памятник «Выпавшее яйцо»- свидетельство дружбы между г.Иркутском и  </a:t>
            </a:r>
            <a:r>
              <a:rPr lang="ru-RU" sz="2300" i="1" dirty="0" err="1" smtClean="0">
                <a:latin typeface="Arial" pitchFamily="34" charset="0"/>
                <a:cs typeface="Arial" pitchFamily="34" charset="0"/>
              </a:rPr>
              <a:t>г.Судзука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 (страна Япония).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3636" y="457200"/>
            <a:ext cx="2619364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0" i="1" dirty="0" smtClean="0">
                <a:latin typeface="Gungsuh" pitchFamily="18" charset="-127"/>
                <a:ea typeface="Gungsuh" pitchFamily="18" charset="-127"/>
              </a:rPr>
              <a:t>Улица Марата</a:t>
            </a:r>
            <a:endParaRPr lang="ru-RU" sz="2000" b="0" i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0" name="Picture 2" descr="C:\Users\User\Desktop\иркутск\марата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143272" cy="2214578"/>
          </a:xfrm>
          <a:prstGeom prst="rect">
            <a:avLst/>
          </a:prstGeom>
          <a:noFill/>
        </p:spPr>
      </p:pic>
      <p:pic>
        <p:nvPicPr>
          <p:cNvPr id="2051" name="Picture 3" descr="C:\Users\User\Desktop\иркутск\мара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790402" cy="18573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86182" y="471488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ungsuh" pitchFamily="18" charset="-127"/>
                <a:ea typeface="Gungsuh" pitchFamily="18" charset="-127"/>
              </a:rPr>
              <a:t>Памятник «Выпавшее яйцо»</a:t>
            </a:r>
            <a:endParaRPr lang="ru-RU" sz="16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5" name="Picture 7" descr="http://icache.rutraveller.ru/icache/place/1/212/096/121296_603x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786058"/>
            <a:ext cx="3225083" cy="18933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57818" y="1600200"/>
            <a:ext cx="340823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Ранее эта улица называлась Арсенальная. Свое название она получила от того- что здесь располагалось хранилище пороха и оружия. Где точно, оно было, я не знаю, но по известным мне сведениям, где-то в районе, где сейчас находится Торговый Комплекс.</a:t>
            </a:r>
          </a:p>
          <a:p>
            <a:r>
              <a:rPr lang="ru-RU" sz="2100" i="1" dirty="0" smtClean="0">
                <a:latin typeface="Arial" pitchFamily="34" charset="0"/>
                <a:cs typeface="Arial" pitchFamily="34" charset="0"/>
              </a:rPr>
              <a:t>Современное название улица получила в честь Феликса </a:t>
            </a:r>
            <a:r>
              <a:rPr lang="ru-RU" sz="2100" i="1" dirty="0" err="1" smtClean="0">
                <a:latin typeface="Arial" pitchFamily="34" charset="0"/>
                <a:cs typeface="Arial" pitchFamily="34" charset="0"/>
              </a:rPr>
              <a:t>Эдмундовича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 Дзержинского.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262306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Улица Дзержинского</a:t>
            </a:r>
            <a:br>
              <a:rPr lang="ru-RU" dirty="0" smtClean="0"/>
            </a:br>
            <a:r>
              <a:rPr lang="ru-RU" sz="1300" b="0" dirty="0" smtClean="0"/>
              <a:t> </a:t>
            </a:r>
            <a:r>
              <a:rPr lang="ru-RU" sz="1300" b="0" i="1" dirty="0" smtClean="0">
                <a:latin typeface="Arial" pitchFamily="34" charset="0"/>
                <a:cs typeface="Arial" pitchFamily="34" charset="0"/>
              </a:rPr>
              <a:t>является одной из транспортных артерией города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C:\Users\User\Desktop\иркутск\дом литератор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489959" cy="262245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3143248"/>
            <a:ext cx="226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Дом литераторов</a:t>
            </a:r>
          </a:p>
          <a:p>
            <a:pPr algn="ctr"/>
            <a:r>
              <a:rPr lang="ru-RU" dirty="0" smtClean="0"/>
              <a:t>им. Марка Сергеева</a:t>
            </a:r>
            <a:endParaRPr lang="ru-RU" dirty="0"/>
          </a:p>
        </p:txBody>
      </p:sp>
    </p:spTree>
  </p:cSld>
  <p:clrMapOvr>
    <a:masterClrMapping/>
  </p:clrMapOvr>
  <p:transition spd="slow" advTm="2886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929454" y="1600200"/>
            <a:ext cx="2000264" cy="482919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Ранее, улица Желябова называлась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Трапезниковская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В честь купцов-меценатов Трапезниковых, жертвовавших огромные суммы на благо общества и развитие Иркутска.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Сейчас она называется улица Желябова – в честь одного из организаторов покушения на Александра II.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Gungsuh" pitchFamily="18" charset="-127"/>
                <a:ea typeface="Gungsuh" pitchFamily="18" charset="-127"/>
              </a:rPr>
              <a:t>Улица Желябова</a:t>
            </a:r>
            <a:br>
              <a:rPr lang="ru-RU" i="1" dirty="0" smtClean="0">
                <a:latin typeface="Gungsuh" pitchFamily="18" charset="-127"/>
                <a:ea typeface="Gungsuh" pitchFamily="18" charset="-127"/>
              </a:rPr>
            </a:br>
            <a:endParaRPr lang="ru-RU" i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265" name="Picture 1" descr="C:\Users\User\Desktop\иркутск\желябова, дворец пионер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3328982" cy="2218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3071810"/>
            <a:ext cx="1887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Дворец Пионеров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\Desktop\иркутск\декоративная скульптура муза, желябова,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3214710" cy="32004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4857760"/>
            <a:ext cx="37597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Декоративная скульптура «Муза</a:t>
            </a:r>
            <a:r>
              <a:rPr lang="ru-RU" b="1" dirty="0" smtClean="0"/>
              <a:t>»</a:t>
            </a:r>
            <a:r>
              <a:rPr lang="ru-RU" dirty="0" smtClean="0"/>
              <a:t> - 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установлена неподалеку от здания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школы искусств (одна из богинь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искусств в древнегреческой мифологии).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Она является источник поэтического</a:t>
            </a: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вдохновения.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50" y="1000108"/>
            <a:ext cx="2408098" cy="4214842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Улица Ленина является одной из самых старых и главных улиц Иркутска.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За время своего существования улица несколько раз меняла названия —была Морской, Заморской, Амурской. Образовалась она во второй половине XVIII века в ходе реконструкции центральной части города, тогда несколько улиц объединились в одну, названную Заморской. Очень скоро она стала главной улицей, где стояли самые богатые дома. В середине XIX столетия, после подписания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Айгунского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соглашения были возведены Амурские ворота, и улица теперь стала именоваться Амурской. В течение всего этого времени она благоустраивалась — были проложены тротуары, установлены фонари, а после пожара в 1879 году строительство деревянных зданий запретили, так здесь стали появляться только каменные, в которых, по большей части, располагались различные организации и учреждения. </a:t>
            </a:r>
          </a:p>
          <a:p>
            <a:pPr fontAlgn="base"/>
            <a:r>
              <a:rPr lang="ru-RU" sz="4000" dirty="0" smtClean="0">
                <a:latin typeface="Arial" pitchFamily="34" charset="0"/>
                <a:cs typeface="Arial" pitchFamily="34" charset="0"/>
              </a:rPr>
              <a:t>После революции Амурская улица была переименована в улицу Ленина и продолжала застраиваться.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61434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Gungsuh" pitchFamily="18" charset="-127"/>
                <a:ea typeface="Gungsuh" pitchFamily="18" charset="-127"/>
              </a:rPr>
              <a:t>Улица Ленина</a:t>
            </a:r>
            <a:br>
              <a:rPr lang="ru-RU" b="0" dirty="0" smtClean="0">
                <a:latin typeface="Gungsuh" pitchFamily="18" charset="-127"/>
                <a:ea typeface="Gungsuh" pitchFamily="18" charset="-127"/>
              </a:rPr>
            </a:br>
            <a:endParaRPr lang="ru-RU" b="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073" name="Picture 1" descr="C:\Users\User\Desktop\иркутск\лен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557614" cy="2457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7860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Иркутский областной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художественный музей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имени В. П. Сукачёва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иркутск\тю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3357586" cy="203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786190"/>
            <a:ext cx="2288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Ирку́тский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областно́й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теа́тр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ю́ного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зри́теля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им. А. Вампилова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иркутск\ленин памят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85926"/>
            <a:ext cx="2395552" cy="32321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7620" y="5072074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dirty="0" smtClean="0">
                <a:latin typeface="Arial" pitchFamily="34" charset="0"/>
                <a:cs typeface="Arial" pitchFamily="34" charset="0"/>
              </a:rPr>
              <a:t>Па́мятник Вла́димиру Ле́нину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6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 второй половине XVIII в. называлась Большой перспективной", так как она была самой длинной и прямой в городе. В XIX в. название было сокращено до Большой, отражавшей ее действительное значение.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Карла Маркса</a:t>
            </a:r>
            <a:endParaRPr lang="ru-RU" dirty="0"/>
          </a:p>
        </p:txBody>
      </p:sp>
      <p:pic>
        <p:nvPicPr>
          <p:cNvPr id="6145" name="Picture 1" descr="C:\Users\User\Desktop\иркутск\300px-Иркутск._Краеведческий_музей_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857500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64318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Иркутский областной краеведческий музей</a:t>
            </a:r>
            <a:endParaRPr lang="ru-RU" dirty="0"/>
          </a:p>
        </p:txBody>
      </p:sp>
      <p:pic>
        <p:nvPicPr>
          <p:cNvPr id="6149" name="Picture 5" descr="C:\Users\User\Desktop\иркутск\220px-Okhlopkhov's_theatre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794000" cy="2095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86116" y="6000768"/>
            <a:ext cx="307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Театр имени Н. П. Охлопкова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C:\Users\User\Desktop\иркутск\памятник вампилов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142984"/>
            <a:ext cx="3302011" cy="24765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7554" y="714356"/>
            <a:ext cx="3414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Памятник Александру Вампилову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3571876"/>
            <a:ext cx="350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Интересный факт: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Памятник Александру Вампилову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изображён на почтовом конверте.</a:t>
            </a:r>
          </a:p>
          <a:p>
            <a:endParaRPr lang="ru-RU" dirty="0"/>
          </a:p>
        </p:txBody>
      </p:sp>
    </p:spTree>
  </p:cSld>
  <p:clrMapOvr>
    <a:masterClrMapping/>
  </p:clrMapOvr>
  <p:transition advTm="31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648</TotalTime>
  <Words>573</Words>
  <PresentationFormat>Экран (4:3)</PresentationFormat>
  <Paragraphs>52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По старинным улочкам Иркутска...</vt:lpstr>
      <vt:lpstr>Слайд 2</vt:lpstr>
      <vt:lpstr>Слайд 3</vt:lpstr>
      <vt:lpstr>Сквер им.Кирова</vt:lpstr>
      <vt:lpstr>Улица Марата</vt:lpstr>
      <vt:lpstr>Улица Дзержинского  является одной из транспортных артерией города</vt:lpstr>
      <vt:lpstr>Улица Желябова </vt:lpstr>
      <vt:lpstr>Улица Ленина </vt:lpstr>
      <vt:lpstr>Улица Карла Маркса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старинным улочкам Иркутска...</dc:title>
  <dc:creator>Пользователь</dc:creator>
  <cp:lastModifiedBy>Пользователь</cp:lastModifiedBy>
  <cp:revision>58</cp:revision>
  <dcterms:created xsi:type="dcterms:W3CDTF">2016-02-23T05:01:29Z</dcterms:created>
  <dcterms:modified xsi:type="dcterms:W3CDTF">2018-01-29T23:58:36Z</dcterms:modified>
</cp:coreProperties>
</file>