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090172"/>
            <a:ext cx="49411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искусств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47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ена\Рабочий стол\мончегорск\1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722"/>
            <a:ext cx="3168352" cy="22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лена\Рабочий стол\мончегорск\800x600_X27d5PcN1Z6Hy47Vs6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4" y="3913732"/>
            <a:ext cx="3182642" cy="22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лена\Рабочий стол\мончегорск\4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240361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лена\Рабочий стол\мончегорск\4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3731"/>
            <a:ext cx="3240361" cy="22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3253"/>
            <a:ext cx="2736304" cy="20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6210"/>
            <a:ext cx="2808312" cy="20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5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мончегорск\PfCx3GNrM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544616" cy="36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2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лена\Рабочий стол\мончегорск\44125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5" y="4244113"/>
            <a:ext cx="3422656" cy="23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лена\Рабочий стол\мончегорск\127150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5" y="332656"/>
            <a:ext cx="3195358" cy="22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лена\Рабочий стол\мончегорск\1271509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06" y="332656"/>
            <a:ext cx="3422656" cy="22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лена\Рабочий стол\мончегорск\-QNhjbfXk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19549"/>
            <a:ext cx="340469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лена\Рабочий стол\мончегорск\127150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4113"/>
            <a:ext cx="3195358" cy="23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ена\Рабочий стол\мончегорск\51054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8" y="404664"/>
            <a:ext cx="3897686" cy="22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лена\Рабочий стол\мончегорск\127189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8" y="4077072"/>
            <a:ext cx="3874679" cy="23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лена\Рабочий стол\мончегорск\2104418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875260" cy="21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лена\Рабочий стол\мончегорск\staroe-zdanie-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6353"/>
            <a:ext cx="3107257" cy="21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08" y="4077072"/>
            <a:ext cx="3875260" cy="23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7" y="2256353"/>
            <a:ext cx="3092078" cy="20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297427" cy="279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7" y="652710"/>
            <a:ext cx="3666606" cy="249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2711"/>
            <a:ext cx="3515866" cy="24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7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лена\Рабочий стол\мончегорск\0_1890a_f15b9b6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0001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лена\Рабочий стол\мончегорск\26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33358" cy="2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лена\Рабочий стол\мончегорск\73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35" y="3532199"/>
            <a:ext cx="3683563" cy="25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лена\Рабочий стол\мончегорск\268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6939"/>
            <a:ext cx="3456384" cy="25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лена\Рабочий стол\мончегорск\31362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30" y="3861048"/>
            <a:ext cx="3251896" cy="26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лена\Рабочий стол\мончегорск\-1FVLWMrdp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9485"/>
            <a:ext cx="2118296" cy="31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6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</TotalTime>
  <Words>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руб</dc:creator>
  <cp:lastModifiedBy>Елена руб</cp:lastModifiedBy>
  <cp:revision>7</cp:revision>
  <dcterms:modified xsi:type="dcterms:W3CDTF">2018-01-31T18:05:41Z</dcterms:modified>
</cp:coreProperties>
</file>