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3656-407D-4D9B-BD58-9167DE131A3E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9193-775F-4777-94C1-02B2EDEFA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884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3656-407D-4D9B-BD58-9167DE131A3E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9193-775F-4777-94C1-02B2EDEFA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481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3656-407D-4D9B-BD58-9167DE131A3E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9193-775F-4777-94C1-02B2EDEFA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95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3656-407D-4D9B-BD58-9167DE131A3E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9193-775F-4777-94C1-02B2EDEFA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99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3656-407D-4D9B-BD58-9167DE131A3E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9193-775F-4777-94C1-02B2EDEFA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771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3656-407D-4D9B-BD58-9167DE131A3E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9193-775F-4777-94C1-02B2EDEFA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546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3656-407D-4D9B-BD58-9167DE131A3E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9193-775F-4777-94C1-02B2EDEFA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67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3656-407D-4D9B-BD58-9167DE131A3E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9193-775F-4777-94C1-02B2EDEFA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93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3656-407D-4D9B-BD58-9167DE131A3E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9193-775F-4777-94C1-02B2EDEFA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341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3656-407D-4D9B-BD58-9167DE131A3E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9193-775F-4777-94C1-02B2EDEFA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53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3656-407D-4D9B-BD58-9167DE131A3E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9193-775F-4777-94C1-02B2EDEFA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83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43656-407D-4D9B-BD58-9167DE131A3E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A9193-775F-4777-94C1-02B2EDEFA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34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3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Муниципальное автономное образовательное учреждение</a:t>
            </a:r>
            <a:br>
              <a:rPr lang="ru-RU" sz="2700" dirty="0" smtClean="0"/>
            </a:br>
            <a:r>
              <a:rPr lang="ru-RU" sz="2700" dirty="0" smtClean="0"/>
              <a:t>«Средняя общеобразовательная школа №1»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2288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Социальный проект </a:t>
            </a:r>
          </a:p>
          <a:p>
            <a:pPr marL="0" indent="0" algn="ctr">
              <a:buNone/>
            </a:pPr>
            <a:r>
              <a:rPr lang="ru-RU" sz="4000" dirty="0" smtClean="0"/>
              <a:t>«Моя школа – территория безопасности».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632620" y="4053670"/>
            <a:ext cx="49981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Автор: </a:t>
            </a:r>
            <a:r>
              <a:rPr lang="ru-RU" sz="3200" dirty="0" err="1" smtClean="0"/>
              <a:t>Былинкин</a:t>
            </a:r>
            <a:r>
              <a:rPr lang="ru-RU" sz="3200" dirty="0" smtClean="0"/>
              <a:t> Артём, </a:t>
            </a:r>
          </a:p>
          <a:p>
            <a:r>
              <a:rPr lang="ru-RU" sz="3200" dirty="0" smtClean="0"/>
              <a:t>ученик 3 «в» класса</a:t>
            </a:r>
          </a:p>
          <a:p>
            <a:r>
              <a:rPr lang="ru-RU" sz="3200" dirty="0" smtClean="0"/>
              <a:t>Руководитель: Лузина М.М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83369" y="6194738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Пермь, 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4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1094" y="1690688"/>
            <a:ext cx="3918793" cy="47863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942" y="500037"/>
            <a:ext cx="11642502" cy="132556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Цель: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у школьников навыков безопасного поведения в образовательном учреждении.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290" y="1690688"/>
            <a:ext cx="9564710" cy="39489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Привлечь внимание детей и взрослых к правилам безопасного поведения в школе;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Изготовить предупреждающие и запрещающие знаки правил поведения в общеобразовательных учреждениях;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Показать необходимость соблюдения правил безопасного поведения в школе;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Организовать совместную деятельность детей и родителей, учеников и педагогов при выполнении данного проекта. 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35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916" y="2885874"/>
            <a:ext cx="3397272" cy="3681277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2711743"/>
              </p:ext>
            </p:extLst>
          </p:nvPr>
        </p:nvGraphicFramePr>
        <p:xfrm>
          <a:off x="953037" y="695459"/>
          <a:ext cx="10676586" cy="585216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441362"/>
                <a:gridCol w="7235224"/>
              </a:tblGrid>
              <a:tr h="14219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реализации проекта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2017 г. – апрель 2018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9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реализации проекта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этап. Подготовительный (сентябрь 2017 г.)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этап. Реализация и внедрение (октябрь 2017 - февраль 2018 г.)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этап. Заключительный (март – апрель 2018 г.)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69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376" y="1983346"/>
            <a:ext cx="4469624" cy="487465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6836" y="37031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ЭТАПЫ РЕАЛИЗАЦИИ </a:t>
            </a:r>
            <a:r>
              <a:rPr lang="ru-RU" b="1" dirty="0" smtClean="0"/>
              <a:t>ПРОЕКТА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>
              <a:buNone/>
            </a:pPr>
            <a:r>
              <a:rPr lang="ru-RU" sz="3200" u="sng" dirty="0"/>
              <a:t>1 этап. Подготовительный (сентябрь 2017 г.)</a:t>
            </a:r>
            <a:endParaRPr lang="ru-RU" sz="3200" dirty="0"/>
          </a:p>
          <a:p>
            <a:pPr lvl="0"/>
            <a:r>
              <a:rPr lang="ru-RU" sz="3200" dirty="0"/>
              <a:t>Анализ состояния проблемы</a:t>
            </a:r>
          </a:p>
          <a:p>
            <a:pPr lvl="0"/>
            <a:r>
              <a:rPr lang="ru-RU" sz="3200" dirty="0"/>
              <a:t>Выявление и систематизация материалов </a:t>
            </a:r>
          </a:p>
          <a:p>
            <a:pPr lvl="0"/>
            <a:r>
              <a:rPr lang="ru-RU" sz="3200" dirty="0"/>
              <a:t>Актуализация темы «Моя школа – территория безопасности»</a:t>
            </a:r>
          </a:p>
          <a:p>
            <a:pPr lvl="0"/>
            <a:r>
              <a:rPr lang="ru-RU" sz="3200" dirty="0"/>
              <a:t>Разработка программы деятельности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50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489" y="1892389"/>
            <a:ext cx="5100221" cy="496561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532" y="499101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u="sng" dirty="0" smtClean="0"/>
              <a:t>2 этап. Реализация и внедрение (октябрь </a:t>
            </a:r>
            <a:r>
              <a:rPr lang="ru-RU" sz="3200" u="sng" dirty="0" smtClean="0"/>
              <a:t>2017 -февраль 2018 </a:t>
            </a:r>
            <a:r>
              <a:rPr lang="ru-RU" sz="3200" u="sng" dirty="0" smtClean="0"/>
              <a:t>г.)</a:t>
            </a:r>
          </a:p>
          <a:p>
            <a:pPr marL="0" indent="0">
              <a:buNone/>
            </a:pPr>
            <a:r>
              <a:rPr lang="ru-RU" sz="3200" dirty="0" smtClean="0"/>
              <a:t>•Разработка и создание предупреждающих и запрещающих знаков по правилам безопасного поведения в школе. </a:t>
            </a:r>
          </a:p>
          <a:p>
            <a:pPr marL="0" indent="0">
              <a:buNone/>
            </a:pPr>
            <a:r>
              <a:rPr lang="ru-RU" sz="3200" dirty="0" smtClean="0"/>
              <a:t>• Размещение знаков в помещении </a:t>
            </a:r>
          </a:p>
          <a:p>
            <a:pPr marL="0" indent="0">
              <a:buNone/>
            </a:pPr>
            <a:r>
              <a:rPr lang="ru-RU" sz="3200" dirty="0" smtClean="0"/>
              <a:t>школы.</a:t>
            </a:r>
          </a:p>
          <a:p>
            <a:pPr marL="0" indent="0">
              <a:buNone/>
            </a:pPr>
            <a:r>
              <a:rPr lang="ru-RU" sz="3200" dirty="0" smtClean="0"/>
              <a:t>•Наблюдение за результативностью </a:t>
            </a:r>
          </a:p>
          <a:p>
            <a:pPr marL="0" indent="0">
              <a:buNone/>
            </a:pPr>
            <a:r>
              <a:rPr lang="ru-RU" sz="3200" dirty="0" smtClean="0"/>
              <a:t>использования знаков.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34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24" y="1166889"/>
            <a:ext cx="6124977" cy="580300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3806" y="39607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200" u="sng" dirty="0" smtClean="0"/>
              <a:t>3 этап. Заключительный (Январь –май </a:t>
            </a:r>
            <a:r>
              <a:rPr lang="ru-RU" sz="3200" u="sng" dirty="0" smtClean="0"/>
              <a:t>2018 </a:t>
            </a:r>
            <a:r>
              <a:rPr lang="ru-RU" sz="3200" u="sng" dirty="0" smtClean="0"/>
              <a:t>г.)</a:t>
            </a:r>
          </a:p>
          <a:p>
            <a:pPr marL="0" indent="0">
              <a:buNone/>
            </a:pPr>
            <a:r>
              <a:rPr lang="ru-RU" sz="3200" dirty="0" smtClean="0"/>
              <a:t>•Подведение итогов и анализ результатов </a:t>
            </a:r>
          </a:p>
          <a:p>
            <a:pPr marL="0" indent="0">
              <a:buNone/>
            </a:pPr>
            <a:r>
              <a:rPr lang="ru-RU" sz="3200" dirty="0" smtClean="0"/>
              <a:t>•Презентация итогов проекта.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9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321" y="48622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200" u="sng" dirty="0" smtClean="0"/>
              <a:t>ОЖИДАЕМЫЕ РЕЗУЛЬТАТЫ</a:t>
            </a:r>
          </a:p>
          <a:p>
            <a:pPr marL="0" indent="0">
              <a:buNone/>
            </a:pPr>
            <a:r>
              <a:rPr lang="ru-RU" sz="3200" dirty="0" smtClean="0"/>
              <a:t>1.Применение предупреждающих и запрещающих знаков безопасного поведения, с целью создания благоприятных условии пребывания в школе.</a:t>
            </a:r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2.Соблюдение учащимися правил безопасного поведения в общеобразовательном учреждении.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24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274</Words>
  <Application>Microsoft Office PowerPoint</Application>
  <PresentationFormat>Широкоэкранный</PresentationFormat>
  <Paragraphs>39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Муниципальное автономное образовательное учреждение «Средняя общеобразовательная школа №1» </vt:lpstr>
      <vt:lpstr>Цель: формирование у школьников навыков безопасного поведения в образовательном учреждении.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былинка</dc:creator>
  <cp:lastModifiedBy>былинка</cp:lastModifiedBy>
  <cp:revision>12</cp:revision>
  <dcterms:created xsi:type="dcterms:W3CDTF">2017-09-19T11:39:21Z</dcterms:created>
  <dcterms:modified xsi:type="dcterms:W3CDTF">2017-09-24T04:42:17Z</dcterms:modified>
</cp:coreProperties>
</file>