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88" r:id="rId10"/>
    <p:sldId id="265" r:id="rId11"/>
    <p:sldId id="266" r:id="rId12"/>
    <p:sldId id="291" r:id="rId13"/>
    <p:sldId id="293" r:id="rId14"/>
    <p:sldId id="295" r:id="rId15"/>
    <p:sldId id="297" r:id="rId16"/>
    <p:sldId id="268" r:id="rId17"/>
    <p:sldId id="269" r:id="rId18"/>
    <p:sldId id="299" r:id="rId19"/>
    <p:sldId id="301" r:id="rId20"/>
    <p:sldId id="286" r:id="rId21"/>
    <p:sldId id="270" r:id="rId22"/>
    <p:sldId id="303" r:id="rId23"/>
    <p:sldId id="28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29614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Отечественная война </a:t>
            </a:r>
            <a:r>
              <a:rPr lang="ru-RU" b="1" dirty="0">
                <a:solidFill>
                  <a:srgbClr val="FF0000"/>
                </a:solidFill>
              </a:rPr>
              <a:t>1812 </a:t>
            </a:r>
            <a:r>
              <a:rPr lang="ru-RU" b="1" dirty="0" smtClean="0">
                <a:solidFill>
                  <a:srgbClr val="FF0000"/>
                </a:solidFill>
              </a:rPr>
              <a:t>года в лицах.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32899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4104456" cy="4684482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988840"/>
            <a:ext cx="4320480" cy="4688181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0199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Сдача Москвы.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сентября 1812 г.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692696"/>
            <a:ext cx="9144000" cy="6165304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4028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I:\Мои документы\Документы\Пожар в Москве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0802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Барклай-де-Толли</a:t>
            </a:r>
            <a:endParaRPr lang="ru-RU" dirty="0"/>
          </a:p>
        </p:txBody>
      </p:sp>
      <p:pic>
        <p:nvPicPr>
          <p:cNvPr id="4" name="Содержимое 4" descr="Баркла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692696"/>
            <a:ext cx="6624736" cy="60486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4831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Пётр  Иванович  Багратион </a:t>
            </a:r>
            <a:endParaRPr lang="ru-RU" dirty="0"/>
          </a:p>
        </p:txBody>
      </p:sp>
      <p:pic>
        <p:nvPicPr>
          <p:cNvPr id="4" name="Содержимое 4" descr="Баграти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124744"/>
            <a:ext cx="4824536" cy="56166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9646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Николай Николаевич Раевский</a:t>
            </a:r>
            <a:endParaRPr lang="ru-RU" dirty="0"/>
          </a:p>
        </p:txBody>
      </p:sp>
      <p:pic>
        <p:nvPicPr>
          <p:cNvPr id="4" name="Содержимое 4" descr="раевск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412776"/>
            <a:ext cx="5256584" cy="54452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3299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Дмитрий Владимирович Голицын</a:t>
            </a:r>
            <a:endParaRPr lang="ru-RU" dirty="0"/>
          </a:p>
        </p:txBody>
      </p:sp>
      <p:pic>
        <p:nvPicPr>
          <p:cNvPr id="4" name="Содержимое 4" descr="Голицы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412776"/>
            <a:ext cx="4824536" cy="54452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08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Партизанская    война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836712"/>
            <a:ext cx="9144000" cy="602128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8356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Отступление французской армии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512" y="908720"/>
            <a:ext cx="8784976" cy="5832648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115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Black" pitchFamily="34" charset="0"/>
              </a:rPr>
              <a:t>Денис  Васильевич Давыдов</a:t>
            </a:r>
            <a:endParaRPr lang="ru-RU" dirty="0"/>
          </a:p>
        </p:txBody>
      </p:sp>
      <p:pic>
        <p:nvPicPr>
          <p:cNvPr id="4" name="Содержимое 4" descr="Давыд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268760"/>
            <a:ext cx="4320479" cy="54726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6530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Black" pitchFamily="34" charset="0"/>
              </a:rPr>
              <a:t>Матвей Иванович Платов </a:t>
            </a:r>
            <a:br>
              <a:rPr lang="ru-RU" b="1" dirty="0">
                <a:solidFill>
                  <a:srgbClr val="C00000"/>
                </a:solidFill>
                <a:latin typeface="Arial Black" pitchFamily="34" charset="0"/>
              </a:rPr>
            </a:br>
            <a:endParaRPr lang="ru-RU" dirty="0"/>
          </a:p>
        </p:txBody>
      </p:sp>
      <p:pic>
        <p:nvPicPr>
          <p:cNvPr id="4" name="Содержимое 4" descr="platov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908720"/>
            <a:ext cx="4896544" cy="58326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612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Эпиграф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«Не пройдут и не умолкнут содеянные громкие дела и подвиги Ваши: потомство сохранит их в памяти своей.»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М.Кутузов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27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Проблемный вопрос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конференции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u="sng" dirty="0" smtClean="0">
                <a:latin typeface="Times New Roman" pitchFamily="18" charset="0"/>
                <a:cs typeface="Times New Roman" pitchFamily="18" charset="0"/>
              </a:rPr>
              <a:t>Какую  </a:t>
            </a:r>
            <a:r>
              <a:rPr lang="ru-RU" sz="5400" b="1" u="sng" dirty="0">
                <a:latin typeface="Times New Roman" pitchFamily="18" charset="0"/>
                <a:cs typeface="Times New Roman" pitchFamily="18" charset="0"/>
              </a:rPr>
              <a:t>роль сыграли  исторические личности на ход Отечественной войны?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809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0" y="0"/>
            <a:ext cx="3465513" cy="6858000"/>
          </a:xfrm>
        </p:spPr>
        <p:txBody>
          <a:bodyPr/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Памятник павшим в Отечественной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войне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1812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на Бородинском поле.</a:t>
            </a:r>
          </a:p>
          <a:p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779912" y="0"/>
            <a:ext cx="5256584" cy="68580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349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Эпиграф: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«Не пройдут и не умолкнут содеянные громкие дела и подвиги Ваши: потомство сохранит их в памяти своей.»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М.Кутузов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016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29614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Отечественная война </a:t>
            </a:r>
            <a:r>
              <a:rPr lang="ru-RU" b="1" dirty="0">
                <a:solidFill>
                  <a:srgbClr val="FF0000"/>
                </a:solidFill>
              </a:rPr>
              <a:t>1812 </a:t>
            </a:r>
            <a:r>
              <a:rPr lang="ru-RU" b="1" dirty="0" smtClean="0">
                <a:solidFill>
                  <a:srgbClr val="FF0000"/>
                </a:solidFill>
              </a:rPr>
              <a:t>года в лицах.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32899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4104456" cy="4684482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988840"/>
            <a:ext cx="4320480" cy="4688181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1226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Проблемный вопрос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конференции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u="sng" dirty="0" smtClean="0">
                <a:latin typeface="Times New Roman" pitchFamily="18" charset="0"/>
                <a:cs typeface="Times New Roman" pitchFamily="18" charset="0"/>
              </a:rPr>
              <a:t>Какую  </a:t>
            </a:r>
            <a:r>
              <a:rPr lang="ru-RU" sz="5400" b="1" u="sng" dirty="0">
                <a:latin typeface="Times New Roman" pitchFamily="18" charset="0"/>
                <a:cs typeface="Times New Roman" pitchFamily="18" charset="0"/>
              </a:rPr>
              <a:t>роль сыграли  исторические личности на ход Отечественной войны?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759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ПАВЛОВИЧ</a:t>
            </a:r>
          </a:p>
        </p:txBody>
      </p:sp>
      <p:pic>
        <p:nvPicPr>
          <p:cNvPr id="4" name="Picture 7" descr="АЛЕКСАНДР 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5544616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23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Наполеон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НАПОЛЕО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92696"/>
            <a:ext cx="6120680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14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Кутузов Михаил Илларионович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КУТУЗОВ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92696"/>
            <a:ext cx="5688632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6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29614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Отечественная война </a:t>
            </a:r>
            <a:r>
              <a:rPr lang="ru-RU" b="1" dirty="0">
                <a:solidFill>
                  <a:srgbClr val="FF0000"/>
                </a:solidFill>
              </a:rPr>
              <a:t>1812 </a:t>
            </a:r>
            <a:r>
              <a:rPr lang="ru-RU" b="1" dirty="0" smtClean="0">
                <a:solidFill>
                  <a:srgbClr val="FF0000"/>
                </a:solidFill>
              </a:rPr>
              <a:t>года в лицах.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32899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4104456" cy="4684482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988840"/>
            <a:ext cx="4320480" cy="4688181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4296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Вечером 22 августа войска заняли позицию у с. Бородино в 110 км перед Москвой».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7504" y="1268760"/>
            <a:ext cx="8856983" cy="547260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4928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После военного совета в Филях русская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армия по решению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Кутузова была выведена из Москвы</a:t>
            </a: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7504" y="1196752"/>
            <a:ext cx="8928992" cy="554461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971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123</TotalTime>
  <Words>153</Words>
  <Application>Microsoft Office PowerPoint</Application>
  <PresentationFormat>Экран (4:3)</PresentationFormat>
  <Paragraphs>30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 Отечественная война 1812 года в лицах. </vt:lpstr>
      <vt:lpstr>Эпиграф : </vt:lpstr>
      <vt:lpstr>Проблемный вопрос конференции </vt:lpstr>
      <vt:lpstr>АЛЕКСАНДР I ПАВЛОВИЧ</vt:lpstr>
      <vt:lpstr>Наполеон </vt:lpstr>
      <vt:lpstr>Кутузов Михаил Илларионович</vt:lpstr>
      <vt:lpstr> Отечественная война 1812 года в лицах. </vt:lpstr>
      <vt:lpstr>Вечером 22 августа войска заняли позицию у с. Бородино в 110 км перед Москвой». </vt:lpstr>
      <vt:lpstr>После военного совета в Филях русская армия по решению Кутузова была выведена из Москвы</vt:lpstr>
      <vt:lpstr>Сдача Москвы. 2 сентября 1812 г.</vt:lpstr>
      <vt:lpstr>Презентация PowerPoint</vt:lpstr>
      <vt:lpstr>Барклай-де-Толли</vt:lpstr>
      <vt:lpstr>Пётр  Иванович  Багратион </vt:lpstr>
      <vt:lpstr>Николай Николаевич Раевский</vt:lpstr>
      <vt:lpstr>Дмитрий Владимирович Голицын</vt:lpstr>
      <vt:lpstr>Партизанская    война</vt:lpstr>
      <vt:lpstr>Отступление французской армии</vt:lpstr>
      <vt:lpstr>Денис  Васильевич Давыдов</vt:lpstr>
      <vt:lpstr>Матвей Иванович Платов  </vt:lpstr>
      <vt:lpstr>Проблемный вопрос конференции </vt:lpstr>
      <vt:lpstr>Презентация PowerPoint</vt:lpstr>
      <vt:lpstr>Эпиграф: </vt:lpstr>
      <vt:lpstr> Отечественная война 1812 года в лицах.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Отечественная война 1812 года в лицах.</dc:title>
  <dc:creator>Anna</dc:creator>
  <cp:lastModifiedBy>WiZaRd</cp:lastModifiedBy>
  <cp:revision>11</cp:revision>
  <dcterms:created xsi:type="dcterms:W3CDTF">2012-04-25T07:51:17Z</dcterms:created>
  <dcterms:modified xsi:type="dcterms:W3CDTF">2012-04-26T05:20:01Z</dcterms:modified>
</cp:coreProperties>
</file>