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61" r:id="rId5"/>
    <p:sldId id="262" r:id="rId6"/>
    <p:sldId id="259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5EA989-E696-49A2-9D58-616E188B5A0F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79F073-492D-4702-A4CB-1C2DA0840F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КНИГИ  </a:t>
            </a:r>
            <a:r>
              <a:rPr lang="ru-RU" dirty="0" smtClean="0">
                <a:solidFill>
                  <a:schemeClr val="accent5"/>
                </a:solidFill>
              </a:rPr>
              <a:t>ДРЕВНОСТИ-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4900" dirty="0" smtClean="0">
                <a:solidFill>
                  <a:schemeClr val="accent5"/>
                </a:solidFill>
              </a:rPr>
              <a:t>письменный источник знаний</a:t>
            </a:r>
            <a:endParaRPr lang="ru-RU" sz="4900" dirty="0">
              <a:solidFill>
                <a:schemeClr val="accent5"/>
              </a:soli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48880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20072" y="3284984"/>
            <a:ext cx="390735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БУЛЫГА  ДАРЬЯ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РОМАНОВНА</a:t>
            </a:r>
          </a:p>
          <a:p>
            <a:pPr lvl="0">
              <a:lnSpc>
                <a:spcPct val="15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spc="-1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2000" spc="-1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У «СОШ № 17</a:t>
            </a:r>
            <a:r>
              <a:rPr lang="ru-RU" sz="2000" spc="-15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 БОРОВОЙ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237312"/>
            <a:ext cx="8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073E8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dirty="0">
              <a:solidFill>
                <a:srgbClr val="073E8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Древняя Русь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Древний Египет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Древняя Месопотамия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 Древняя Индия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5. Древний Китай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6. Древняя Греция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548680"/>
            <a:ext cx="6417734" cy="93980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  <a:latin typeface="+mj-lt"/>
              </a:rPr>
              <a:t>ПЛАН</a:t>
            </a:r>
            <a:endParaRPr lang="ru-RU" sz="44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557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ДРЕВНЯЯ    РУСЬ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Скачать торрент бесплатно СТРОИТЕЛЬСТВО И РЕМО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8567"/>
            <a:ext cx="40260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88024" y="2675467"/>
            <a:ext cx="3492376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Берестяные грамоты</a:t>
            </a:r>
            <a:r>
              <a:rPr lang="ru-RU" sz="3200" dirty="0"/>
              <a:t> </a:t>
            </a:r>
            <a:r>
              <a:rPr lang="ru-RU" sz="3200" dirty="0" smtClean="0"/>
              <a:t>—свиток березы, с выцарапанным текстом на </a:t>
            </a:r>
            <a:r>
              <a:rPr lang="ru-RU" sz="3200" dirty="0"/>
              <a:t>внутренней стороне коры 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50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2675467"/>
            <a:ext cx="375476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Книги Древнего Египта изготавливались из папируса, который возделывался из </a:t>
            </a:r>
            <a:r>
              <a:rPr lang="ru-RU" sz="2800" dirty="0" smtClean="0"/>
              <a:t>тростника</a:t>
            </a:r>
            <a:r>
              <a:rPr lang="ru-RU" sz="2800" dirty="0" smtClean="0"/>
              <a:t>. Писали палочками, обмакивая их в чернила.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ДРЕВНИЙ   ЕГИПЕТ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608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6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2675467"/>
            <a:ext cx="3816424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Глиняная </a:t>
            </a:r>
            <a:r>
              <a:rPr lang="ru-RU" sz="2800" dirty="0" smtClean="0"/>
              <a:t>табличка </a:t>
            </a:r>
            <a:r>
              <a:rPr lang="ru-RU" sz="2800" b="1" dirty="0" smtClean="0"/>
              <a:t>,</a:t>
            </a:r>
            <a:r>
              <a:rPr lang="ru-RU" sz="2800" dirty="0" smtClean="0"/>
              <a:t>на </a:t>
            </a:r>
            <a:r>
              <a:rPr lang="ru-RU" sz="2800" dirty="0"/>
              <a:t>которой, пока глина ещё мягкая, деревянной палочкой для письма или заострённым тростником выдавливали </a:t>
            </a:r>
            <a:r>
              <a:rPr lang="ru-RU" sz="2800" dirty="0" smtClean="0"/>
              <a:t>знаки.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ДРЕВНЯЯ  МЕСОПОТАМИЯ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2718"/>
            <a:ext cx="4104456" cy="461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2675467"/>
            <a:ext cx="3420368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Книги древней Индии состояли из связанных между </a:t>
            </a:r>
            <a:r>
              <a:rPr lang="ru-RU" sz="3600" dirty="0" smtClean="0"/>
              <a:t>собой пальмовых  </a:t>
            </a:r>
            <a:r>
              <a:rPr lang="ru-RU" sz="3600" dirty="0"/>
              <a:t>листов.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ДРЕВНЯЯ   ИНДИЯ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20480" cy="410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2675467"/>
            <a:ext cx="3420368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Книги , </a:t>
            </a:r>
            <a:r>
              <a:rPr lang="ru-RU" sz="2800" dirty="0"/>
              <a:t>написанные на деревянных или бамбуковых </a:t>
            </a:r>
            <a:r>
              <a:rPr lang="ru-RU" sz="2800" dirty="0" smtClean="0"/>
              <a:t>дощечках, крепившихся </a:t>
            </a:r>
            <a:r>
              <a:rPr lang="ru-RU" sz="2800" dirty="0"/>
              <a:t>между собой </a:t>
            </a:r>
            <a:r>
              <a:rPr lang="ru-RU" sz="2800" dirty="0" smtClean="0"/>
              <a:t> веревками </a:t>
            </a:r>
            <a:r>
              <a:rPr lang="ru-RU" sz="2800" dirty="0"/>
              <a:t>через специальные отверстия.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ДРЕВНИЙ   КИТАЙ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3204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ДРЕВНЯЯ ГРЕЦИЯ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s://upload.wikimedia.org/wikipedia/commons/thumb/f/f6/BH_Selestat_3.jpg/300px-BH_Selesta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3204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3212976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В качестве материала для письма использовали </a:t>
            </a:r>
            <a:r>
              <a:rPr lang="ru-RU" sz="2800" dirty="0" smtClean="0">
                <a:solidFill>
                  <a:schemeClr val="tx2"/>
                </a:solidFill>
              </a:rPr>
              <a:t>пергамент. </a:t>
            </a:r>
            <a:r>
              <a:rPr lang="ru-RU" sz="2800" dirty="0">
                <a:solidFill>
                  <a:schemeClr val="tx2"/>
                </a:solidFill>
              </a:rPr>
              <a:t>Его выделывали из шкур </a:t>
            </a:r>
            <a:r>
              <a:rPr lang="ru-RU" sz="2800" dirty="0" smtClean="0">
                <a:solidFill>
                  <a:schemeClr val="tx2"/>
                </a:solidFill>
              </a:rPr>
              <a:t>животных.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6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105835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Менялся материал для письма и форма «книги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», но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неизменной оставалась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потребность человека запечатлеть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сохранить и передать знания потомкам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65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137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Candara</vt:lpstr>
      <vt:lpstr>Symbol</vt:lpstr>
      <vt:lpstr>Times New Roman</vt:lpstr>
      <vt:lpstr>Волна</vt:lpstr>
      <vt:lpstr>КНИГИ  ДРЕВНОСТИ- письменный источник знаний</vt:lpstr>
      <vt:lpstr>1. Древняя Русь 2. Древний Египет 3. Древняя Месопотамия 4. Древняя Индия 5. Древний Китай 6. Древняя Греция</vt:lpstr>
      <vt:lpstr>ДРЕВНЯЯ    РУСЬ</vt:lpstr>
      <vt:lpstr>ДРЕВНИЙ   ЕГИПЕТ</vt:lpstr>
      <vt:lpstr>ДРЕВНЯЯ  МЕСОПОТАМИЯ</vt:lpstr>
      <vt:lpstr>ДРЕВНЯЯ   ИНДИЯ</vt:lpstr>
      <vt:lpstr>ДРЕВНИЙ   КИТАЙ</vt:lpstr>
      <vt:lpstr>ДРЕВНЯЯ ГРЕЦИЯ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БУЛЫГА  ДАРЬЯ  РОМАНО</dc:title>
  <dc:creator>rim</dc:creator>
  <cp:lastModifiedBy>TYCO</cp:lastModifiedBy>
  <cp:revision>20</cp:revision>
  <dcterms:created xsi:type="dcterms:W3CDTF">2014-09-12T16:16:15Z</dcterms:created>
  <dcterms:modified xsi:type="dcterms:W3CDTF">2018-01-30T20:38:07Z</dcterms:modified>
</cp:coreProperties>
</file>