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3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36"/>
    <a:srgbClr val="5D5454"/>
    <a:srgbClr val="270D69"/>
    <a:srgbClr val="6ED8EF"/>
    <a:srgbClr val="E87B0E"/>
    <a:srgbClr val="E6E6E6"/>
    <a:srgbClr val="FF99FF"/>
    <a:srgbClr val="CC99FF"/>
    <a:srgbClr val="FF990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bin"/><Relationship Id="rId7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25560" y="476035"/>
            <a:ext cx="5970152" cy="670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Краткие сведения о методической разработке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59" y="1403796"/>
            <a:ext cx="8062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ФИО:</a:t>
            </a:r>
            <a:r>
              <a:rPr lang="ru-RU" dirty="0" smtClean="0"/>
              <a:t>  </a:t>
            </a:r>
            <a:r>
              <a:rPr lang="ru-RU" dirty="0" err="1" smtClean="0"/>
              <a:t>Груднина</a:t>
            </a:r>
            <a:r>
              <a:rPr lang="ru-RU" dirty="0" smtClean="0"/>
              <a:t> Елена Леонидовна</a:t>
            </a:r>
          </a:p>
          <a:p>
            <a:r>
              <a:rPr lang="ru-RU" b="1" dirty="0" smtClean="0"/>
              <a:t>Название работы:  </a:t>
            </a:r>
            <a:r>
              <a:rPr lang="ru-RU" dirty="0" smtClean="0"/>
              <a:t>Устройства ввода и вывода информации</a:t>
            </a:r>
          </a:p>
          <a:p>
            <a:r>
              <a:rPr lang="ru-RU" b="1" dirty="0" smtClean="0"/>
              <a:t>Предметная область: </a:t>
            </a:r>
            <a:r>
              <a:rPr lang="ru-RU" dirty="0" smtClean="0"/>
              <a:t>Информатика</a:t>
            </a:r>
          </a:p>
          <a:p>
            <a:r>
              <a:rPr lang="ru-RU" b="1" dirty="0" smtClean="0"/>
              <a:t>Организация:</a:t>
            </a:r>
            <a:r>
              <a:rPr lang="ru-RU" dirty="0" smtClean="0"/>
              <a:t> МАУ ДО «ДДЮТ имени Е.А. Евтушенко» МО </a:t>
            </a:r>
            <a:r>
              <a:rPr lang="ru-RU" dirty="0" err="1" smtClean="0"/>
              <a:t>г.Братска</a:t>
            </a:r>
            <a:endParaRPr lang="ru-RU" dirty="0" smtClean="0"/>
          </a:p>
          <a:p>
            <a:r>
              <a:rPr lang="ru-RU" b="1" dirty="0" smtClean="0"/>
              <a:t>Год выполнения: </a:t>
            </a:r>
            <a:r>
              <a:rPr lang="ru-RU" dirty="0" smtClean="0"/>
              <a:t>2018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организовать контроль знаний обучающихся по теме  «Устройства ввода и вывода информации» в игровой форме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/>
              <a:t>-</a:t>
            </a:r>
            <a:r>
              <a:rPr lang="ru-RU" dirty="0" smtClean="0"/>
              <a:t> закрепление полученных ранее знаний в игровой форме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укрепление мотивации к изучению предмета информатики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 smtClean="0"/>
              <a:t>Методическая новизна: </a:t>
            </a:r>
            <a:r>
              <a:rPr lang="ru-RU" dirty="0" smtClean="0"/>
              <a:t>применение интерактивной презентации, позволяющей в игровой форме проверить и актуализировать знания обучающихся</a:t>
            </a:r>
          </a:p>
          <a:p>
            <a:r>
              <a:rPr lang="ru-RU" b="1" dirty="0" smtClean="0"/>
              <a:t>Дополнительно</a:t>
            </a:r>
            <a:r>
              <a:rPr lang="ru-RU" dirty="0" smtClean="0"/>
              <a:t>: перемещение между слайдов осуществляется с помощью кнопок. Обучающимся предлагается пройти 4 тестовых вопросы, решить  4 ребуса и 4 анаграммы + 2 вопроса. Структуру подачи заданий педагог может организовать на свое усмотрение.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Анаграммы: собери слово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06694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4485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17082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09291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19677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11888" y="1725748"/>
            <a:ext cx="940158" cy="94015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4438489" y="5261724"/>
            <a:ext cx="1356146" cy="997407"/>
          </a:xfrm>
          <a:prstGeom prst="irregularSeal2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270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70D69"/>
                </a:solidFill>
              </a:rPr>
              <a:t>Фото</a:t>
            </a:r>
            <a:endParaRPr lang="ru-RU" sz="1400" b="1" dirty="0">
              <a:solidFill>
                <a:srgbClr val="270D6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95" y="4382629"/>
            <a:ext cx="2440507" cy="2142765"/>
          </a:xfrm>
          <a:prstGeom prst="rect">
            <a:avLst/>
          </a:prstGeom>
        </p:spPr>
      </p:pic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Анаграммы: собери слово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2561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58428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86029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06694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34295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10162" y="1609838"/>
            <a:ext cx="940158" cy="94015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4438489" y="5261724"/>
            <a:ext cx="1356146" cy="997407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270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70D69"/>
                </a:solidFill>
              </a:rPr>
              <a:t>Фото</a:t>
            </a:r>
            <a:endParaRPr lang="ru-RU" sz="1400" b="1" dirty="0">
              <a:solidFill>
                <a:srgbClr val="270D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41" y="4856975"/>
            <a:ext cx="1957456" cy="1469243"/>
          </a:xfrm>
          <a:prstGeom prst="rect">
            <a:avLst/>
          </a:prstGeom>
        </p:spPr>
      </p:pic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21328" r="5997" b="11736"/>
          <a:stretch/>
        </p:blipFill>
        <p:spPr bwMode="auto">
          <a:xfrm>
            <a:off x="1764406" y="1571220"/>
            <a:ext cx="5769736" cy="19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807594" y="3850780"/>
            <a:ext cx="3946593" cy="707886"/>
            <a:chOff x="2807594" y="4069723"/>
            <a:chExt cx="3946593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2807594" y="4069723"/>
              <a:ext cx="39465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МАСКА    СНЕГ   Р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897746" y="4120786"/>
              <a:ext cx="772733" cy="5542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990564" y="4120786"/>
              <a:ext cx="341290" cy="6568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74029" y="4120786"/>
              <a:ext cx="341290" cy="6568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71888"/>
            <a:ext cx="1886716" cy="1656537"/>
          </a:xfrm>
          <a:prstGeom prst="rect">
            <a:avLst/>
          </a:prstGeom>
        </p:spPr>
      </p:pic>
      <p:sp>
        <p:nvSpPr>
          <p:cNvPr id="34" name="Стрелка вправо 33">
            <a:hlinkClick r:id="rId4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228039" y="3850780"/>
            <a:ext cx="5028621" cy="707886"/>
            <a:chOff x="2807594" y="4069723"/>
            <a:chExt cx="5028621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2807594" y="4069723"/>
              <a:ext cx="5028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ПРИЧЕСКА  Н ТЕРМОС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915177" y="4449197"/>
              <a:ext cx="124603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658377" y="4449197"/>
              <a:ext cx="1081826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054" r="6873" b="12583"/>
          <a:stretch/>
        </p:blipFill>
        <p:spPr bwMode="auto">
          <a:xfrm>
            <a:off x="2179729" y="1519707"/>
            <a:ext cx="4842457" cy="17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1" y="4527155"/>
            <a:ext cx="2498271" cy="2498271"/>
          </a:xfrm>
          <a:prstGeom prst="rect">
            <a:avLst/>
          </a:prstGeom>
        </p:spPr>
      </p:pic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0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91" y="1225894"/>
            <a:ext cx="5161884" cy="26248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103803" y="3979568"/>
            <a:ext cx="3411511" cy="733640"/>
            <a:chOff x="3103803" y="3979568"/>
            <a:chExt cx="3411511" cy="733640"/>
          </a:xfrm>
        </p:grpSpPr>
        <p:sp>
          <p:nvSpPr>
            <p:cNvPr id="7" name="TextBox 6"/>
            <p:cNvSpPr txBox="1"/>
            <p:nvPr/>
          </p:nvSpPr>
          <p:spPr>
            <a:xfrm>
              <a:off x="3103803" y="3979568"/>
              <a:ext cx="34115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КАМЫШИ  ШЬ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779950" y="4004870"/>
              <a:ext cx="895081" cy="7083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14" y="4687454"/>
            <a:ext cx="2087998" cy="1964023"/>
          </a:xfrm>
          <a:prstGeom prst="rect">
            <a:avLst/>
          </a:prstGeo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4" y="1356575"/>
            <a:ext cx="4762500" cy="1905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88647" y="3522369"/>
            <a:ext cx="4112536" cy="707886"/>
            <a:chOff x="2228039" y="3850780"/>
            <a:chExt cx="4112536" cy="70788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28039" y="3850780"/>
              <a:ext cx="4112536" cy="707886"/>
              <a:chOff x="2807594" y="4069723"/>
              <a:chExt cx="4112536" cy="70788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07594" y="4069723"/>
                <a:ext cx="41125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МОРЖ  ПНИ ТОРТ</a:t>
                </a:r>
                <a:endPara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3657606" y="4423666"/>
                <a:ext cx="759853" cy="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31087" y="4230255"/>
              <a:ext cx="27528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947893" y="4230255"/>
              <a:ext cx="27528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81" y="4465167"/>
            <a:ext cx="2335234" cy="1939618"/>
          </a:xfrm>
          <a:prstGeom prst="rect">
            <a:avLst/>
          </a:prstGeom>
        </p:spPr>
      </p:pic>
      <p:sp>
        <p:nvSpPr>
          <p:cNvPr id="19" name="Стрелка вправо 18">
            <a:hlinkClick r:id="rId4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ВЕРНО или НЕВЕРНО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07666"/>
              </p:ext>
            </p:extLst>
          </p:nvPr>
        </p:nvGraphicFramePr>
        <p:xfrm>
          <a:off x="772732" y="1397000"/>
          <a:ext cx="7598536" cy="356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454"/>
                <a:gridCol w="1532949"/>
                <a:gridCol w="1648133"/>
              </a:tblGrid>
              <a:tr h="6004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НЕВЕРНО</a:t>
                      </a:r>
                      <a:endParaRPr lang="ru-RU" sz="2000" dirty="0"/>
                    </a:p>
                  </a:txBody>
                  <a:tcPr/>
                </a:tc>
              </a:tr>
              <a:tr h="14804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Сканер – это устройство для вывода информации на печать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04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Монитор – это устройство для вывода изображения на экран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7-конечная звезда 21"/>
          <p:cNvSpPr/>
          <p:nvPr/>
        </p:nvSpPr>
        <p:spPr>
          <a:xfrm>
            <a:off x="5602318" y="2382592"/>
            <a:ext cx="752400" cy="720000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7134902" y="2356833"/>
            <a:ext cx="752400" cy="720000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5529331" y="5211823"/>
            <a:ext cx="768459" cy="749004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872008" y="5261008"/>
            <a:ext cx="766294" cy="708345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5602312" y="2369714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7137047" y="2356833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158514" y="3683356"/>
            <a:ext cx="752400" cy="720000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5634504" y="3696236"/>
            <a:ext cx="752400" cy="720000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5621634" y="3696236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158509" y="3683357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99288" y="543051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136"/>
                </a:solidFill>
              </a:rPr>
              <a:t>ДА</a:t>
            </a:r>
            <a:endParaRPr lang="ru-RU" b="1" dirty="0">
              <a:solidFill>
                <a:srgbClr val="00913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8353" y="5486259"/>
            <a:ext cx="5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НЕТ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1" name="Стрелка вправо 30">
            <a:hlinkClick r:id="rId2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0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ВЕРНО или НЕВЕРНО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33241"/>
              </p:ext>
            </p:extLst>
          </p:nvPr>
        </p:nvGraphicFramePr>
        <p:xfrm>
          <a:off x="772732" y="1397000"/>
          <a:ext cx="7598536" cy="356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454"/>
                <a:gridCol w="1532949"/>
                <a:gridCol w="1648133"/>
              </a:tblGrid>
              <a:tr h="6004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НЕВЕРНО</a:t>
                      </a:r>
                      <a:endParaRPr lang="ru-RU" sz="2000" dirty="0"/>
                    </a:p>
                  </a:txBody>
                  <a:tcPr/>
                </a:tc>
              </a:tr>
              <a:tr h="14804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Дигитайзер – это световое перо+ планшет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04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Проектор – это устройство для ввода информации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7-конечная звезда 21"/>
          <p:cNvSpPr/>
          <p:nvPr/>
        </p:nvSpPr>
        <p:spPr>
          <a:xfrm>
            <a:off x="7110347" y="2331075"/>
            <a:ext cx="753163" cy="720000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5542215" y="2318199"/>
            <a:ext cx="752400" cy="720000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5387662" y="5211823"/>
            <a:ext cx="768459" cy="749004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730339" y="5261008"/>
            <a:ext cx="766294" cy="708345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7110341" y="2331076"/>
            <a:ext cx="753163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531481" y="2318199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5542220" y="3708506"/>
            <a:ext cx="752400" cy="720000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7171774" y="3708506"/>
            <a:ext cx="752400" cy="720000"/>
          </a:xfrm>
          <a:prstGeom prst="star7">
            <a:avLst/>
          </a:prstGeom>
          <a:solidFill>
            <a:srgbClr val="00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171783" y="3708506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542215" y="3708507"/>
            <a:ext cx="752400" cy="720000"/>
          </a:xfrm>
          <a:prstGeom prst="star7">
            <a:avLst/>
          </a:prstGeom>
          <a:solidFill>
            <a:srgbClr val="5D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7619" y="543051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136"/>
                </a:solidFill>
              </a:rPr>
              <a:t>ДА</a:t>
            </a:r>
            <a:endParaRPr lang="ru-RU" b="1" dirty="0">
              <a:solidFill>
                <a:srgbClr val="00913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6684" y="5486259"/>
            <a:ext cx="5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НЕТ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347" y="2678322"/>
            <a:ext cx="7772400" cy="285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 ввода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вывода информации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0452" y="5592417"/>
            <a:ext cx="416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Груднина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Елена Леонидовна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 ДО «ДДЮТ» МО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г.Братска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6" y="1132803"/>
            <a:ext cx="1828804" cy="1295403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244698" y="6260858"/>
            <a:ext cx="515156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38" y="2836572"/>
            <a:ext cx="3584889" cy="10233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Анаграммы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427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Устройства ввода и вывода информации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5138" y="1846508"/>
            <a:ext cx="1560759" cy="10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/>
                </a:solidFill>
              </a:rPr>
              <a:t>Тест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5138" y="3826636"/>
            <a:ext cx="2696246" cy="10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/>
                </a:solidFill>
              </a:rPr>
              <a:t>Ребусы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5138" y="4816701"/>
            <a:ext cx="2606094" cy="102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/>
                </a:solidFill>
              </a:rPr>
              <a:t>Вопросы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2" action="ppaction://hlinksldjump"/>
          </p:cNvPr>
          <p:cNvSpPr/>
          <p:nvPr/>
        </p:nvSpPr>
        <p:spPr>
          <a:xfrm>
            <a:off x="4159882" y="1907948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17" name="Блок-схема: альтернативный процесс 16">
            <a:hlinkClick r:id="rId3" action="ppaction://hlinksldjump"/>
          </p:cNvPr>
          <p:cNvSpPr/>
          <p:nvPr/>
        </p:nvSpPr>
        <p:spPr>
          <a:xfrm>
            <a:off x="5136530" y="1907948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18" name="Блок-схема: альтернативный процесс 17">
            <a:hlinkClick r:id="rId4" action="ppaction://hlinksldjump"/>
          </p:cNvPr>
          <p:cNvSpPr/>
          <p:nvPr/>
        </p:nvSpPr>
        <p:spPr>
          <a:xfrm>
            <a:off x="6113178" y="1907948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19" name="Блок-схема: альтернативный процесс 18">
            <a:hlinkClick r:id="rId5" action="ppaction://hlinksldjump"/>
          </p:cNvPr>
          <p:cNvSpPr/>
          <p:nvPr/>
        </p:nvSpPr>
        <p:spPr>
          <a:xfrm>
            <a:off x="7089825" y="1907948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0" name="Блок-схема: альтернативный процесс 19">
            <a:hlinkClick r:id="rId6" action="ppaction://hlinksldjump"/>
          </p:cNvPr>
          <p:cNvSpPr/>
          <p:nvPr/>
        </p:nvSpPr>
        <p:spPr>
          <a:xfrm>
            <a:off x="4159882" y="2869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1" name="Блок-схема: альтернативный процесс 20">
            <a:hlinkClick r:id="rId7" action="ppaction://hlinksldjump"/>
          </p:cNvPr>
          <p:cNvSpPr/>
          <p:nvPr/>
        </p:nvSpPr>
        <p:spPr>
          <a:xfrm>
            <a:off x="5136530" y="2869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2" name="Блок-схема: альтернативный процесс 21">
            <a:hlinkClick r:id="rId8" action="ppaction://hlinksldjump"/>
          </p:cNvPr>
          <p:cNvSpPr/>
          <p:nvPr/>
        </p:nvSpPr>
        <p:spPr>
          <a:xfrm>
            <a:off x="6113178" y="2869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3" name="Блок-схема: альтернативный процесс 22">
            <a:hlinkClick r:id="rId8" action="ppaction://hlinksldjump"/>
          </p:cNvPr>
          <p:cNvSpPr/>
          <p:nvPr/>
        </p:nvSpPr>
        <p:spPr>
          <a:xfrm>
            <a:off x="7089825" y="2869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9" action="ppaction://hlinksldjump"/>
          </p:cNvPr>
          <p:cNvSpPr/>
          <p:nvPr/>
        </p:nvSpPr>
        <p:spPr>
          <a:xfrm>
            <a:off x="4159882" y="3956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0" action="ppaction://hlinksldjump"/>
          </p:cNvPr>
          <p:cNvSpPr/>
          <p:nvPr/>
        </p:nvSpPr>
        <p:spPr>
          <a:xfrm>
            <a:off x="5136530" y="3956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1" action="ppaction://hlinksldjump"/>
          </p:cNvPr>
          <p:cNvSpPr/>
          <p:nvPr/>
        </p:nvSpPr>
        <p:spPr>
          <a:xfrm>
            <a:off x="6113178" y="3956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7089825" y="3956842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2" name="Блок-схема: альтернативный процесс 31">
            <a:hlinkClick r:id="rId13" action="ppaction://hlinksldjump"/>
          </p:cNvPr>
          <p:cNvSpPr/>
          <p:nvPr/>
        </p:nvSpPr>
        <p:spPr>
          <a:xfrm>
            <a:off x="4177059" y="5006217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3" name="Блок-схема: альтернативный процесс 32">
            <a:hlinkClick r:id="rId14" action="ppaction://hlinksldjump"/>
          </p:cNvPr>
          <p:cNvSpPr/>
          <p:nvPr/>
        </p:nvSpPr>
        <p:spPr>
          <a:xfrm>
            <a:off x="5153707" y="5006217"/>
            <a:ext cx="761140" cy="695650"/>
          </a:xfrm>
          <a:prstGeom prst="flowChartAlternateProcess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Выберите устройство вывода информации: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783676"/>
            <a:ext cx="3580327" cy="1674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0" y="4569935"/>
            <a:ext cx="1837561" cy="1677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76" y="4275709"/>
            <a:ext cx="2126502" cy="2000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3" y="4177991"/>
            <a:ext cx="2729790" cy="1819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42" y="1600165"/>
            <a:ext cx="2936020" cy="25778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1796" y="3540566"/>
            <a:ext cx="1834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Выберите устройство ввода информации: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2092368"/>
            <a:ext cx="2411710" cy="1607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14" y="4244546"/>
            <a:ext cx="2711170" cy="23804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36735" y="3705249"/>
            <a:ext cx="2121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3" y="1938226"/>
            <a:ext cx="2776731" cy="2306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72" y="1405851"/>
            <a:ext cx="1559956" cy="211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07" y="3902758"/>
            <a:ext cx="3207145" cy="3207145"/>
          </a:xfrm>
          <a:prstGeom prst="rect">
            <a:avLst/>
          </a:prstGeom>
        </p:spPr>
      </p:pic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Выберите устройство ввода ТРЕКБОЛ: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42" y="1636360"/>
            <a:ext cx="2179203" cy="2179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9" y="3990763"/>
            <a:ext cx="3340173" cy="2226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60" y="3912428"/>
            <a:ext cx="1683219" cy="2429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4" y="1670655"/>
            <a:ext cx="2248750" cy="1687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93" y="1399616"/>
            <a:ext cx="2748196" cy="22299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24735" y="3393795"/>
            <a:ext cx="21216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Трекбол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>
            <a:hlinkClick r:id="rId8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Выберите устройство вывода ПЛОТТЕР: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1" y="3737277"/>
            <a:ext cx="4314422" cy="280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97" y="3997531"/>
            <a:ext cx="2860467" cy="2860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554759"/>
            <a:ext cx="2485784" cy="2182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2" y="1741309"/>
            <a:ext cx="2410667" cy="1809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4" y="2238518"/>
            <a:ext cx="2464098" cy="14987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80685" y="5824263"/>
            <a:ext cx="21216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Плоттер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Стрелка вправо 15">
            <a:hlinkClick r:id="rId8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6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Анаграммы: собери слово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759521" y="1855093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5887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42039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24556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07073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72107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89590" y="1841678"/>
            <a:ext cx="940158" cy="94015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4438489" y="5261724"/>
            <a:ext cx="1356146" cy="997407"/>
          </a:xfrm>
          <a:prstGeom prst="irregularSeal2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270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70D69"/>
                </a:solidFill>
              </a:rPr>
              <a:t>Фото</a:t>
            </a:r>
            <a:endParaRPr lang="ru-RU" sz="1400" b="1" dirty="0">
              <a:solidFill>
                <a:srgbClr val="270D6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17" y="4826832"/>
            <a:ext cx="2101583" cy="1745550"/>
          </a:xfrm>
          <a:prstGeom prst="rect">
            <a:avLst/>
          </a:prstGeom>
        </p:spPr>
      </p:pic>
      <p:sp>
        <p:nvSpPr>
          <p:cNvPr id="18" name="Стрелка вправо 17">
            <a:hlinkClick r:id="rId3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Анаграммы: собери слово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02172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35504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35508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02176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68837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68840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8844" y="1957580"/>
            <a:ext cx="940158" cy="94015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4438489" y="5261724"/>
            <a:ext cx="1356146" cy="997407"/>
          </a:xfrm>
          <a:prstGeom prst="irregularSeal2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270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70D69"/>
                </a:solidFill>
              </a:rPr>
              <a:t>Фото</a:t>
            </a:r>
            <a:endParaRPr lang="ru-RU" sz="1400" b="1" dirty="0">
              <a:solidFill>
                <a:srgbClr val="270D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83" y="4494725"/>
            <a:ext cx="2488491" cy="2488491"/>
          </a:xfrm>
          <a:prstGeom prst="rect">
            <a:avLst/>
          </a:prstGeom>
        </p:spPr>
      </p:pic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 flipH="1">
            <a:off x="783263" y="6098213"/>
            <a:ext cx="556140" cy="500526"/>
          </a:xfrm>
          <a:prstGeom prst="rightArrow">
            <a:avLst/>
          </a:prstGeom>
          <a:gradFill rotWithShape="1">
            <a:gsLst>
              <a:gs pos="0">
                <a:srgbClr val="4A66AC"/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  <a:gs pos="100000">
                <a:srgbClr val="4A66AC">
                  <a:shade val="48000"/>
                  <a:satMod val="180000"/>
                  <a:lumMod val="94000"/>
                </a:srgbClr>
              </a:gs>
            </a:gsLst>
            <a:lin ang="4140000" scaled="1"/>
          </a:gradFill>
          <a:ln w="12700" cap="flat" cmpd="sng" algn="ctr">
            <a:solidFill>
              <a:srgbClr val="4A66AC"/>
            </a:solidFill>
            <a:prstDash val="solid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322</TotalTime>
  <Words>296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Клавиатура</vt:lpstr>
      <vt:lpstr>Презентация PowerPoint</vt:lpstr>
      <vt:lpstr>Устройства ввода  и вывода информации</vt:lpstr>
      <vt:lpstr>Анаграммы</vt:lpstr>
      <vt:lpstr>Выберите устройство вывода информации:</vt:lpstr>
      <vt:lpstr>Выберите устройство ввода информации:</vt:lpstr>
      <vt:lpstr>Выберите устройство ввода ТРЕКБОЛ:</vt:lpstr>
      <vt:lpstr>Выберите устройство вывода ПЛОТТЕР:</vt:lpstr>
      <vt:lpstr>Анаграммы: собери слово</vt:lpstr>
      <vt:lpstr>Анаграммы: собери слово</vt:lpstr>
      <vt:lpstr>Анаграммы: собери слово</vt:lpstr>
      <vt:lpstr>Анаграммы: собери слово</vt:lpstr>
      <vt:lpstr>Ребусы</vt:lpstr>
      <vt:lpstr>Ребусы</vt:lpstr>
      <vt:lpstr>Ребусы</vt:lpstr>
      <vt:lpstr>Ребусы</vt:lpstr>
      <vt:lpstr>ВЕРНО или НЕВЕРНО</vt:lpstr>
      <vt:lpstr>ВЕРНО или НЕВЕРНО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Бегалиев Рустам Нурманбетович Учитель информатики МКОУ Таежнинская СОШ № 7 (Красноярский край, Богучанский район)  Изображение «веселой клавиатуры» взято с сайта OFFICE.COM</dc:title>
  <dc:creator>Elena</dc:creator>
  <cp:lastModifiedBy>Elena</cp:lastModifiedBy>
  <cp:revision>38</cp:revision>
  <dcterms:created xsi:type="dcterms:W3CDTF">2018-01-25T20:45:16Z</dcterms:created>
  <dcterms:modified xsi:type="dcterms:W3CDTF">2018-01-31T14:38:45Z</dcterms:modified>
</cp:coreProperties>
</file>