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FCD0-86F4-47D4-9A34-76B845877221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E1943-C71D-45A7-9F5B-82A19BE91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1943-C71D-45A7-9F5B-82A19BE91B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6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1943-C71D-45A7-9F5B-82A19BE91B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7D5163-A67C-4D91-9249-773BB99AB785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0618C2E-6E9C-4091-867F-8418EDB55C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251144" cy="1849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Химия во всех сферах           </a:t>
            </a:r>
            <a:r>
              <a:rPr lang="ru-RU" sz="5400" dirty="0" err="1" smtClean="0"/>
              <a:t>жизнидеятельности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221088"/>
            <a:ext cx="6172200" cy="685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«Широко распростирает химия руки свои в дела человеческие» </a:t>
            </a:r>
          </a:p>
          <a:p>
            <a:pPr algn="r"/>
            <a:r>
              <a:rPr lang="ru-RU" sz="2800" dirty="0" err="1" smtClean="0"/>
              <a:t>М.В.Ломоносов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57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960"/>
              </a:spcBef>
              <a:spcAft>
                <a:spcPts val="960"/>
              </a:spcAft>
            </a:pPr>
            <a:r>
              <a:rPr lang="ru-RU" dirty="0">
                <a:solidFill>
                  <a:schemeClr val="tx1"/>
                </a:solidFill>
                <a:latin typeface="Ubuntu Condensed"/>
                <a:ea typeface="Times New Roman"/>
                <a:cs typeface="Times New Roman"/>
              </a:rPr>
              <a:t>Повседневная жизнь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906888" cy="5256584"/>
          </a:xfrm>
        </p:spPr>
        <p:txBody>
          <a:bodyPr>
            <a:noAutofit/>
          </a:bodyPr>
          <a:lstStyle/>
          <a:p>
            <a:r>
              <a:rPr lang="ru-RU" sz="1000" dirty="0"/>
              <a:t>Что же касается химии в повседневной жизни и в быту, сложно припомнить, когда люди вообще могли обходиться без благ химического производства. Моющие и чистящие средства, губная помада, кредитная карточка, стиральная машинка, компьютер, наушники, очки – это все детища химического производства. Что интересно, во всех перечисленных мною вещах присутствуют продукты нефтепереработки.</a:t>
            </a:r>
          </a:p>
          <a:p>
            <a:r>
              <a:rPr lang="ru-RU" sz="1000" dirty="0"/>
              <a:t>Применение нефти давно вышло за рамки простого получения топлива для машин и самолетов, а также керосина и мазута. На сегодняшний день из нефти изготавливают свыше 6000 различных наименований продукции. Давайте рассмотрим некоторые из них.</a:t>
            </a:r>
          </a:p>
          <a:p>
            <a:r>
              <a:rPr lang="ru-RU" sz="1000" dirty="0"/>
              <a:t>Пластмасса занимает гордое второе место по объемам выпускаемой продукции в нефтехимической промышленности после топлива. Она присутствует в бытовой и промышленной технике, пищевых контейнерах, поездах, автомобилях, оболочке силовых кабелей, канцелярских принадлежностях.</a:t>
            </a:r>
          </a:p>
          <a:p>
            <a:r>
              <a:rPr lang="ru-RU" sz="1000" dirty="0"/>
              <a:t>Вазелин – продукт, который известен не хуже пластмассы. Используется во многих сферах, включая медицину, косметологию и пищевую промышленность.</a:t>
            </a:r>
          </a:p>
          <a:p>
            <a:r>
              <a:rPr lang="ru-RU" sz="1000" dirty="0"/>
              <a:t>Губная помада, лаки для волос и ногтей, парфюмы, крема, тени для век, краски для волос и всевозможная другая косметика.</a:t>
            </a:r>
          </a:p>
          <a:p>
            <a:r>
              <a:rPr lang="ru-RU" sz="1000" dirty="0"/>
              <a:t>Каждый год люди употребляют несколько миллиардов таблеток аспирина, который, как и множество антибиотиков, антимикробных и противоаллергических препаратов, также изготавливается из продуктов нефтепереработки.</a:t>
            </a:r>
          </a:p>
          <a:p>
            <a:r>
              <a:rPr lang="ru-RU" sz="1000" dirty="0"/>
              <a:t>Синтетические ткани, среди которых мягкий и приятный на ощупь акрил, прочный нейлон, немнущийся полиэстер и эластичная лайкра.</a:t>
            </a:r>
          </a:p>
          <a:p>
            <a:r>
              <a:rPr lang="ru-RU" sz="1000" dirty="0"/>
              <a:t>Нефть готовятся использовать и в человеческой пище, где она сможет заменить животный белок.</a:t>
            </a:r>
          </a:p>
          <a:p>
            <a:r>
              <a:rPr lang="ru-RU" sz="1000" dirty="0"/>
              <a:t>Как иронично это бы не звучало, но нефтяные смолы используются в панелях солнечных батарей, конечной целью которой является замен собой </a:t>
            </a:r>
            <a:r>
              <a:rPr lang="ru-RU" sz="1000" dirty="0" err="1"/>
              <a:t>невозобновляемых</a:t>
            </a:r>
            <a:r>
              <a:rPr lang="ru-RU" sz="1000" dirty="0"/>
              <a:t> источников энергии.</a:t>
            </a:r>
          </a:p>
          <a:p>
            <a:endParaRPr lang="ru-RU" sz="1000" dirty="0"/>
          </a:p>
        </p:txBody>
      </p:sp>
      <p:pic>
        <p:nvPicPr>
          <p:cNvPr id="6146" name="Picture 2" descr="http://mebli24.com/wp-content/uploads/2016/05/moiushchie-sredst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145">
            <a:off x="6773811" y="1236514"/>
            <a:ext cx="2214105" cy="16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timeout.ru/pix/4566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94209"/>
            <a:ext cx="1155295" cy="10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ldenrose.com.ua/media/catalog/product/cache/1/image/1800x/040ec09b1e35df139433887a97daa66f/v/e/velvet_matte_lipsti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9">
            <a:off x="5866298" y="3113291"/>
            <a:ext cx="12241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24parfum.ru/catalogue/view/image/eid-38095/photo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26333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Витамины-химические элементы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628800"/>
            <a:ext cx="5760640" cy="3600399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1200" dirty="0"/>
              <a:t>ВИТАМИН С</a:t>
            </a:r>
          </a:p>
          <a:p>
            <a:pPr marL="109728" indent="0" algn="just">
              <a:buNone/>
            </a:pPr>
            <a:r>
              <a:rPr lang="ru-RU" sz="1200" dirty="0"/>
              <a:t>Стимулирует работу центральной нервной системы, улучшает общее самочувствие и настроение, повышает сопротивляемость организма многим неблагоприятным факторам-инфекциям, интоксикациям химическими веществами.</a:t>
            </a:r>
          </a:p>
          <a:p>
            <a:pPr marL="109728" indent="0" algn="just">
              <a:buNone/>
            </a:pPr>
            <a:r>
              <a:rPr lang="ru-RU" sz="1200" dirty="0"/>
              <a:t>Основные источники витамина С:</a:t>
            </a:r>
          </a:p>
          <a:p>
            <a:pPr marL="109728" indent="0" algn="just">
              <a:buNone/>
            </a:pPr>
            <a:r>
              <a:rPr lang="ru-RU" sz="1200" dirty="0"/>
              <a:t>Свежие овощи и фрукты: капуста, щавель, редис, кабачки, редька, зеленый лук, черноплодная рябина, цитрусовые, клубника, земляника, а так же квашеная капуста, проросшие зерна ржи, пшеницы и гороха, смородина, шиповник</a:t>
            </a:r>
            <a:r>
              <a:rPr lang="ru-RU" sz="1200" dirty="0" smtClean="0"/>
              <a:t>.</a:t>
            </a:r>
            <a:endParaRPr lang="ru-RU" sz="1200" dirty="0"/>
          </a:p>
          <a:p>
            <a:pPr marL="109728" indent="0" algn="just">
              <a:buNone/>
            </a:pPr>
            <a:r>
              <a:rPr lang="ru-RU" sz="1200" dirty="0"/>
              <a:t>ВИТАМИН Д</a:t>
            </a:r>
          </a:p>
          <a:p>
            <a:pPr marL="109728" indent="0" algn="just">
              <a:buNone/>
            </a:pPr>
            <a:r>
              <a:rPr lang="ru-RU" sz="1200" dirty="0"/>
              <a:t>Оказывает влияние на обмен веществ, костеобразование, регулирует обмен фосфора и кальция, ускоряет их всасывание в кишечнике, обеспечивает перенос кальция из крови в костную ткань.</a:t>
            </a:r>
          </a:p>
          <a:p>
            <a:pPr marL="109728" indent="0" algn="just">
              <a:buNone/>
            </a:pPr>
            <a:r>
              <a:rPr lang="ru-RU" sz="1200" dirty="0"/>
              <a:t>Основные источники витамина Д:</a:t>
            </a:r>
          </a:p>
          <a:p>
            <a:pPr marL="109728" indent="0" algn="just">
              <a:buNone/>
            </a:pPr>
            <a:r>
              <a:rPr lang="ru-RU" sz="1200" dirty="0"/>
              <a:t>Печень трески, солнечный свет</a:t>
            </a:r>
            <a:r>
              <a:rPr lang="ru-RU" sz="1200" dirty="0" smtClean="0"/>
              <a:t>.</a:t>
            </a:r>
          </a:p>
          <a:p>
            <a:pPr marL="109728" indent="0" algn="just">
              <a:buNone/>
            </a:pPr>
            <a:r>
              <a:rPr lang="ru-RU" sz="1200" dirty="0" smtClean="0"/>
              <a:t>ВИТАМИН Е</a:t>
            </a:r>
          </a:p>
          <a:p>
            <a:pPr marL="109728" indent="0" algn="just">
              <a:buNone/>
            </a:pPr>
            <a:r>
              <a:rPr lang="ru-RU" sz="1200" dirty="0" smtClean="0"/>
              <a:t>(витамин молодости и красоты)</a:t>
            </a:r>
          </a:p>
          <a:p>
            <a:pPr marL="109728" indent="0" algn="just">
              <a:buNone/>
            </a:pPr>
            <a:r>
              <a:rPr lang="ru-RU" sz="1200" dirty="0" smtClean="0"/>
              <a:t>Играет важную роль в воспроизводительной функции организма, способствует нормальному течению беременности и развитию плода, а так же является мощным антиокислителем.</a:t>
            </a:r>
          </a:p>
          <a:p>
            <a:pPr marL="109728" indent="0" algn="just">
              <a:buNone/>
            </a:pPr>
            <a:endParaRPr lang="ru-RU" sz="1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66" y="2564904"/>
            <a:ext cx="3165994" cy="19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8229600" cy="2403712"/>
          </a:xfrm>
        </p:spPr>
        <p:txBody>
          <a:bodyPr>
            <a:normAutofit/>
          </a:bodyPr>
          <a:lstStyle/>
          <a:p>
            <a:r>
              <a:rPr lang="ru-RU" sz="2000" dirty="0"/>
              <a:t>Химия в нашей жизни присутствует буквально везде. Прямо сейчас химические процессы происходят в вашем теле, где соляная кислота в желудке упорно трудится над вашим завтраком, а также в вашей чашке чая с лимоном, где напиток постепенно светлеет под воздействием лимонной кислоты.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0505"/>
            <a:ext cx="3275856" cy="24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0505"/>
            <a:ext cx="3600400" cy="239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3322712" cy="1066800"/>
          </a:xfrm>
        </p:spPr>
        <p:txBody>
          <a:bodyPr/>
          <a:lstStyle/>
          <a:p>
            <a:pPr algn="ctr"/>
            <a:r>
              <a:rPr lang="ru-RU" dirty="0" err="1"/>
              <a:t>Хемофобия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Некоторые люди запуганы «вредной» химией .Они стараются избегать любого контакта с предметами или продуктами, которые могут содержать химические соединения, считая, что любая химия по умолчанию вредна. Это явление даже получило свое название – </a:t>
            </a:r>
            <a:r>
              <a:rPr lang="ru-RU" sz="2400" dirty="0" err="1"/>
              <a:t>хемофобия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/>
              <a:t>Обратное явление, то есть, положительное отношение к химии, называется </a:t>
            </a:r>
            <a:r>
              <a:rPr lang="ru-RU" sz="2400" dirty="0" err="1" smtClean="0"/>
              <a:t>хемофилией</a:t>
            </a:r>
            <a:r>
              <a:rPr lang="ru-RU" sz="2400" dirty="0" smtClean="0"/>
              <a:t>. </a:t>
            </a:r>
            <a:r>
              <a:rPr lang="ru-RU" sz="2400" dirty="0" err="1" smtClean="0"/>
              <a:t>Хемофилы</a:t>
            </a:r>
            <a:r>
              <a:rPr lang="ru-RU" sz="2400" dirty="0" smtClean="0"/>
              <a:t> </a:t>
            </a:r>
            <a:r>
              <a:rPr lang="ru-RU" sz="2400" dirty="0"/>
              <a:t>считают, что химическое производство движет развитием цивилизации и человека, поэтому все, что выходит из химических лабораторий – благо по умолчанию.</a:t>
            </a:r>
          </a:p>
        </p:txBody>
      </p:sp>
    </p:spTree>
    <p:extLst>
      <p:ext uri="{BB962C8B-B14F-4D97-AF65-F5344CB8AC3E}">
        <p14:creationId xmlns:p14="http://schemas.microsoft.com/office/powerpoint/2010/main" val="40411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426" y="332656"/>
            <a:ext cx="4978896" cy="1066800"/>
          </a:xfrm>
        </p:spPr>
        <p:txBody>
          <a:bodyPr/>
          <a:lstStyle/>
          <a:p>
            <a:pPr algn="ctr"/>
            <a:r>
              <a:rPr lang="ru-RU" dirty="0" smtClean="0"/>
              <a:t>Окружающая среда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290246"/>
            <a:ext cx="3366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Гидросфера. Вода в природе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0" y="1628800"/>
            <a:ext cx="2785492" cy="208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290441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Атмосфера. Химия атмосферы</a:t>
            </a:r>
            <a:endParaRPr lang="ru-RU" sz="1600" dirty="0"/>
          </a:p>
        </p:txBody>
      </p:sp>
      <p:pic>
        <p:nvPicPr>
          <p:cNvPr id="2052" name="Picture 4" descr="http://kvedomosti.com/uploads/posts/2016-11/uchenye-hotyat-proverit-vozduh-i-pochvu-v-rossiyskih-shkolah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83" y="1628799"/>
            <a:ext cx="3769497" cy="20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3882534"/>
            <a:ext cx="2699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Биосфера. Фотосинтез</a:t>
            </a:r>
            <a:endParaRPr lang="ru-RU" sz="1600" dirty="0"/>
          </a:p>
        </p:txBody>
      </p:sp>
      <p:pic>
        <p:nvPicPr>
          <p:cNvPr id="2054" name="Picture 6" descr="http://img-fotki.yandex.ru/get/6209/79855262.2da/0_8016f_214d5b95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28" y="4293096"/>
            <a:ext cx="30647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49068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Биогеохимические процессы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16832"/>
            <a:ext cx="4536504" cy="46085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/>
              <a:t>Химические процессы, протекающие в биосфере Земли при участии живых организмов, изучает биогеохимия. Роль живых организмов в происходящих процессах огромна. Они определили круговорот химических элементов в природе, биогеохимические процессы. Под воздействием живых организмов разлагается растворённый в морской воде гидрокарбонат кальция </a:t>
            </a:r>
            <a:r>
              <a:rPr lang="ru-RU" sz="6400" dirty="0" err="1"/>
              <a:t>Ca</a:t>
            </a:r>
            <a:r>
              <a:rPr lang="ru-RU" sz="6400" dirty="0"/>
              <a:t>(HCO3)2. CaCO3используется организмами для построения своего скелета, скорлупы и т.д. после отмирания живых организмов из раковин возникают коралловые рифы и острова. Также за счёт энергии реакции существуют железобактерии. В болотах, канавах и прудах образуются хлопья гидроксида железа – чехлы погибших железобактерий. Такие колонии появляются в виде слизистого покрова в подтекающих водопроводных трубах. Результат биохимической деятельности – отложение «болотных» железных руд, в частности, Керченского месторождения.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http://lib.znate.ru/pars_docs/refs/145/144365/144365_html_m1549b1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77" y="1916832"/>
            <a:ext cx="3672408" cy="46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83264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Химия в промышленности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28800"/>
            <a:ext cx="5301888" cy="46805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Благодаря химическому производству мы имеем в своем распоряжении минеральные удобрения, масла, металлы, пластмассы, кислоты, красители, резины, щелочи, каучуки и синтетические волокна. Если хотите знать, на сегодняшний день химическая промышленность обеспечивает нас несколькими десятками тысяч наименований различной продукции. И сейчас, когда запасы нефти значительно исчерпались, эту проблему пытаются решить именно химическим путем, разрабатывая аналогичное синтетическое топливо.</a:t>
            </a:r>
          </a:p>
          <a:p>
            <a:pPr algn="just"/>
            <a:r>
              <a:rPr lang="ru-RU" dirty="0"/>
              <a:t>От продукции химической промышленности напрямую зависят такие отрасли как:</a:t>
            </a:r>
          </a:p>
          <a:p>
            <a:pPr algn="just"/>
            <a:r>
              <a:rPr lang="ru-RU" dirty="0"/>
              <a:t>	машиностроение;</a:t>
            </a:r>
          </a:p>
          <a:p>
            <a:pPr algn="just"/>
            <a:r>
              <a:rPr lang="ru-RU" dirty="0"/>
              <a:t>	изготовление строительных материалов;</a:t>
            </a:r>
          </a:p>
          <a:p>
            <a:pPr algn="just"/>
            <a:r>
              <a:rPr lang="ru-RU" dirty="0"/>
              <a:t>	металлургия;</a:t>
            </a:r>
          </a:p>
          <a:p>
            <a:pPr algn="just"/>
            <a:r>
              <a:rPr lang="ru-RU" dirty="0"/>
              <a:t>	сельское хозяйство;</a:t>
            </a:r>
          </a:p>
          <a:p>
            <a:pPr algn="just"/>
            <a:r>
              <a:rPr lang="ru-RU" dirty="0"/>
              <a:t>	легкая промышленность;</a:t>
            </a:r>
          </a:p>
          <a:p>
            <a:pPr algn="just"/>
            <a:r>
              <a:rPr lang="ru-RU" dirty="0"/>
              <a:t>	изготовление электроники;</a:t>
            </a:r>
          </a:p>
          <a:p>
            <a:pPr algn="just"/>
            <a:r>
              <a:rPr lang="ru-RU" dirty="0"/>
              <a:t>	пищевая промышленность;</a:t>
            </a:r>
          </a:p>
          <a:p>
            <a:pPr algn="just"/>
            <a:r>
              <a:rPr lang="ru-RU" dirty="0"/>
              <a:t>	фармацевтическая промышленность и др.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168352" cy="25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00791"/>
            <a:ext cx="3239721" cy="20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2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ctr"/>
            <a:r>
              <a:rPr lang="ru-RU" i="1" dirty="0" smtClean="0"/>
              <a:t>Химия служит человеку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Autofit/>
          </a:bodyPr>
          <a:lstStyle/>
          <a:p>
            <a:r>
              <a:rPr lang="ru-RU" sz="1400" dirty="0"/>
              <a:t>Во все времена химия служит человеку в ее практической деятельности. Еще в древности возникли ремесла, в основе которых были химические процессы: добыча металлов, стекла, керамики, красителей.</a:t>
            </a:r>
          </a:p>
          <a:p>
            <a:r>
              <a:rPr lang="ru-RU" sz="1400" dirty="0"/>
              <a:t>Большую роль играет химия в современной промышленности. Химическая и нефтехимическая промышленность являются важнейшими отраслями, без которых невозможно функционирование экономики. Среди важных продуктов следует назвать кислоты, щелочи, соли, минеральные удобрения, растворители, масла, пластмассы, каучуки и резины, синтетические волокна и многое другое. Сегодня химическая промышленность выпускает несколько десятков тысяч наименований продукции.</a:t>
            </a:r>
          </a:p>
          <a:p>
            <a:r>
              <a:rPr lang="ru-RU" sz="1400" dirty="0"/>
              <a:t>Исключительно важное значение имеют химические продукты и процессы в энергетике, в которой используется энергия химических реакций. С энергетической целью используют много продуктов переработки нефти (бензин, керосин, мазут), каменный и бурый уголь, сланцы, торф. В связи с уменьшением природных запасов нефти производят синтетическое топливо путем химической переработки различного природного сырья и отходов производства.</a:t>
            </a:r>
          </a:p>
          <a:p>
            <a:r>
              <a:rPr lang="ru-RU" sz="1400" dirty="0"/>
              <a:t>Развитие многих отраслей промышленности связано с химией. Металлургия, машиностроение, транспорт, промышленность строительных материалов, электроника, легкая, пищевая промышленность - вот неполный перечень отраслей экономики, где широко используются химические продукты и процессы. Во многих отраслях применяют химические методы, например катализ (ускорение процессов), химическую обработку металлов, защита металлов от коррозии. Значительную роль играет химия в развитии фармацевтической промышленности. Основную часть всех лекарственных препаратов получают синтетическим путем.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3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Отрасли химической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Сейчас актуальна как неорганическая, так и органическая химия, ежегодно совершается множество открытий в этих сферах. Наиболее перспективными разработками являются:</a:t>
            </a:r>
          </a:p>
          <a:p>
            <a:r>
              <a:rPr lang="ru-RU" sz="2400" dirty="0"/>
              <a:t>	Переработка нефти.</a:t>
            </a:r>
          </a:p>
          <a:p>
            <a:r>
              <a:rPr lang="ru-RU" sz="2400" dirty="0"/>
              <a:t>	Создание лекарственных препаратов.</a:t>
            </a:r>
          </a:p>
          <a:p>
            <a:r>
              <a:rPr lang="ru-RU" sz="2400" dirty="0"/>
              <a:t>	Создание удобрений.</a:t>
            </a:r>
          </a:p>
          <a:p>
            <a:r>
              <a:rPr lang="ru-RU" sz="2400" dirty="0"/>
              <a:t>	Создание полимеров и пластмасс.</a:t>
            </a:r>
          </a:p>
          <a:p>
            <a:r>
              <a:rPr lang="ru-RU" sz="2400" dirty="0"/>
              <a:t>	Изучение проводниковых свойств веществ.</a:t>
            </a:r>
          </a:p>
          <a:p>
            <a:r>
              <a:rPr lang="ru-RU" sz="2400" dirty="0"/>
              <a:t>Над созданием идеального проводника учёные работают уже несколько десятилетий. В случае успеха человечество сможет использовать ресурсы планеты гораздо более эффективно.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08112"/>
          </a:xfrm>
        </p:spPr>
        <p:txBody>
          <a:bodyPr/>
          <a:lstStyle/>
          <a:p>
            <a:pPr algn="ctr"/>
            <a:r>
              <a:rPr lang="ru-RU" dirty="0"/>
              <a:t>Производство аммиака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25202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</a:t>
            </a:r>
            <a:r>
              <a:rPr lang="ru-RU" sz="2000" dirty="0" err="1"/>
              <a:t>Тольяттиазот</a:t>
            </a:r>
            <a:r>
              <a:rPr lang="ru-RU" sz="2000" dirty="0"/>
              <a:t>» является одним из ведущих производителей аммиака в мире. С недавнего времени фирма выпускает более 3 миллионов тонн газа в год, это исключительно высокий показатель. По оценкам специалистов, доля этой компании в мировом производстве аммиака составляет от 8 до 10%, также предприятие занимается производством минеральных удобрений и занимает в этом секторе около 20% </a:t>
            </a:r>
            <a:r>
              <a:rPr lang="ru-RU" sz="2000" dirty="0" smtClean="0"/>
              <a:t>российского рынка</a:t>
            </a:r>
            <a:r>
              <a:rPr lang="ru-RU" sz="2000" dirty="0"/>
              <a:t>. </a:t>
            </a:r>
          </a:p>
        </p:txBody>
      </p:sp>
      <p:pic>
        <p:nvPicPr>
          <p:cNvPr id="5122" name="Picture 2" descr="http://images.ua.prom.st/460894867_w200_h200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376264" cy="18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ts.com.kz/images/ammia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72">
            <a:off x="4369786" y="4240901"/>
            <a:ext cx="2831416" cy="19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</TotalTime>
  <Words>1124</Words>
  <Application>Microsoft Office PowerPoint</Application>
  <PresentationFormat>Экран (4:3)</PresentationFormat>
  <Paragraphs>63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Georgia</vt:lpstr>
      <vt:lpstr>Times New Roman</vt:lpstr>
      <vt:lpstr>Trebuchet MS</vt:lpstr>
      <vt:lpstr>Ubuntu Condensed</vt:lpstr>
      <vt:lpstr>Wingdings 2</vt:lpstr>
      <vt:lpstr>Городская</vt:lpstr>
      <vt:lpstr>Химия во всех сферах           жизнидеятельности</vt:lpstr>
      <vt:lpstr>Презентация PowerPoint</vt:lpstr>
      <vt:lpstr>Хемофобия</vt:lpstr>
      <vt:lpstr>Окружающая среда</vt:lpstr>
      <vt:lpstr>Биогеохимические процессы</vt:lpstr>
      <vt:lpstr>Химия в промышленности </vt:lpstr>
      <vt:lpstr>Химия служит человеку</vt:lpstr>
      <vt:lpstr>Отрасли химической промышленности</vt:lpstr>
      <vt:lpstr>Производство аммиака</vt:lpstr>
      <vt:lpstr>Повседневная жизнь </vt:lpstr>
      <vt:lpstr>Витамины-химические элементы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во всех сферах           жизнидеятельности</dc:title>
  <dc:creator>User</dc:creator>
  <cp:lastModifiedBy>User</cp:lastModifiedBy>
  <cp:revision>13</cp:revision>
  <dcterms:created xsi:type="dcterms:W3CDTF">2018-01-27T15:16:24Z</dcterms:created>
  <dcterms:modified xsi:type="dcterms:W3CDTF">2018-01-31T06:59:48Z</dcterms:modified>
</cp:coreProperties>
</file>