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7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8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06B05E-11C7-4EF8-8FBD-38B5CB4C57AB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AB548C-81C0-4159-A30E-61348700AB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o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20472" cy="587734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13176"/>
            <a:ext cx="8305800" cy="1143000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Подготовила ученица 6 класса</a:t>
            </a:r>
          </a:p>
          <a:p>
            <a:r>
              <a:rPr lang="ru-RU" sz="2000" b="1" dirty="0" smtClean="0"/>
              <a:t>МБОУ ООШ </a:t>
            </a:r>
            <a:r>
              <a:rPr lang="ru-RU" sz="2000" b="1" dirty="0" err="1" smtClean="0"/>
              <a:t>Бельговского</a:t>
            </a:r>
            <a:r>
              <a:rPr lang="ru-RU" sz="2000" b="1" dirty="0" smtClean="0"/>
              <a:t> с.п.</a:t>
            </a:r>
          </a:p>
          <a:p>
            <a:r>
              <a:rPr lang="ru-RU" sz="2000" b="1" dirty="0" err="1" smtClean="0"/>
              <a:t>Самар</a:t>
            </a:r>
            <a:r>
              <a:rPr lang="ru-RU" sz="2000" b="1" dirty="0" smtClean="0"/>
              <a:t> Татьяна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2856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chemeClr val="tx2"/>
                </a:solidFill>
              </a:rPr>
              <a:t/>
            </a:r>
            <a:br>
              <a:rPr lang="ru-RU" b="1" i="1" u="sng" dirty="0" smtClean="0">
                <a:solidFill>
                  <a:schemeClr val="tx2"/>
                </a:solidFill>
              </a:rPr>
            </a:br>
            <a:r>
              <a:rPr lang="ru-RU" sz="6700" b="1" i="1" u="sng" dirty="0" smtClean="0">
                <a:solidFill>
                  <a:schemeClr val="tx2"/>
                </a:solidFill>
              </a:rPr>
              <a:t>СТАЛИНГРАДСКАЯ БИТВА</a:t>
            </a:r>
            <a:endParaRPr lang="ru-RU" sz="6700" b="1" i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7929618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За каждую стену…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984" y="1484784"/>
            <a:ext cx="8006440" cy="50733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87208" cy="130925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Поднятие фашистского флага немецкими солдатами в одном из занятых районов Сталинграда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800105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Советские солдаты идут в наступление под Сталинградом. Зима 1942—1943 года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24000"/>
            <a:ext cx="7572428" cy="48339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Кольцо окружения закрылось.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Бои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в Сталинграде окончились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3058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200 дней и ночей и сотни тысяч смертей….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785794"/>
            <a:ext cx="8305800" cy="262913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Второе </a:t>
            </a:r>
            <a:r>
              <a:rPr lang="ru-RU" sz="2400" b="1" dirty="0" smtClean="0">
                <a:solidFill>
                  <a:schemeClr val="bg1"/>
                </a:solidFill>
              </a:rPr>
              <a:t>февраля – Победа в Сталинградской битве!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Курган, скульптура Матери-Отчизны, тишина…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 как в немом… и чёрно-белом, старом фильме 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Печален шаг Потомков… Сердце… и Душа… 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(Сергей Щеглов)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5091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23 августа 1942 ….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0009-009-Gorjaschij-Stalingrad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7992888" cy="5994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571876"/>
            <a:ext cx="1785950" cy="2500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Оборонительная позиция</a:t>
            </a:r>
          </a:p>
          <a:p>
            <a:pPr algn="ctr"/>
            <a:r>
              <a:rPr lang="ru-RU" dirty="0" smtClean="0"/>
              <a:t>(17 июля по 18 ноября 1942)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3571876"/>
            <a:ext cx="1714512" cy="2500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Наступательная позиция</a:t>
            </a:r>
          </a:p>
          <a:p>
            <a:pPr algn="ctr"/>
            <a:r>
              <a:rPr lang="ru-RU" dirty="0" smtClean="0"/>
              <a:t>(19 ноября по 2 февраля 1942) </a:t>
            </a:r>
            <a:endParaRPr lang="ru-RU" dirty="0"/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5857884" y="2214554"/>
            <a:ext cx="1143008" cy="1357322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2000232" y="2285992"/>
            <a:ext cx="1500198" cy="1285884"/>
          </a:xfrm>
          <a:prstGeom prst="curv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3174" y="785794"/>
            <a:ext cx="3571900" cy="192882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/>
              <a:t>Сталинградская битва</a:t>
            </a:r>
          </a:p>
          <a:p>
            <a:pPr algn="ctr"/>
            <a:r>
              <a:rPr lang="ru-RU" sz="2000" b="1" i="1" dirty="0"/>
              <a:t>с</a:t>
            </a:r>
            <a:r>
              <a:rPr lang="ru-RU" sz="2000" b="1" i="1" dirty="0" smtClean="0"/>
              <a:t>остояла из </a:t>
            </a:r>
          </a:p>
          <a:p>
            <a:pPr algn="ctr"/>
            <a:r>
              <a:rPr lang="ru-RU" sz="2000" b="1" i="1" dirty="0" smtClean="0"/>
              <a:t>двух позиции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71480"/>
            <a:ext cx="6072230" cy="600079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с 17 июля 1942 года до 2 февраля 1943 года - продолжалась Сталинградская битва при непрерывно возрастающем напряжении сил обеих сторон. В течение первых четырех месяцев шли упорные оборонительные бои, сначала в большой излучине Дона, а затем на подступах к Сталинграду и в самом городе.</a:t>
            </a:r>
            <a:endParaRPr lang="ru-RU" sz="1400" b="1" u="sng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i="1" u="sng" dirty="0" smtClean="0">
                <a:solidFill>
                  <a:schemeClr val="bg1"/>
                </a:solidFill>
              </a:rPr>
              <a:t>Сталинградская битва – решающее сражение всей Второй мировой войны</a:t>
            </a:r>
            <a:endParaRPr lang="ru-RU" sz="1400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7500990" cy="36433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907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23 августа 1942 г. немецкие танки подошли к Сталинграду. С этого дня фашистская авиация стала систематически бомбить город.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75 тысяч человек ушли добровольцами на фронт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В штурме Сталинграда участвовало почти 500 танков, немецкая авиация сбросила на город около 1 млн. бомб.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1927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Сталинградское сражение - самое крупное сражение Второй мировой войны. С обеих сторон в нем погибли более 2 млн. человек. Время жизни офицера на передовой составляло одни сутки.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921401309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156176" cy="461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_1_1_66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743124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2292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Пленные немецкие солдаты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545208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50912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Бои шли за каждый метр…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201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СТАЛИНГРАДСКАЯ БИТВА</vt:lpstr>
      <vt:lpstr>      Второе февраля – Победа в Сталинградской битве! Курган, скульптура Матери-Отчизны, тишина… И как в немом… и чёрно-белом, старом фильме  Печален шаг Потомков… Сердце… и Душа…                                            (Сергей Щеглов) </vt:lpstr>
      <vt:lpstr>23 августа 1942 ….</vt:lpstr>
      <vt:lpstr> </vt:lpstr>
      <vt:lpstr>Сталинградская битва – решающее сражение всей Второй мировой войны</vt:lpstr>
      <vt:lpstr>23 августа 1942 г. немецкие танки подошли к Сталинграду. С этого дня фашистская авиация стала систематически бомбить город.  75 тысяч человек ушли добровольцами на фронт В штурме Сталинграда участвовало почти 500 танков, немецкая авиация сбросила на город около 1 млн. бомб.</vt:lpstr>
      <vt:lpstr>Сталинградское сражение - самое крупное сражение Второй мировой войны. С обеих сторон в нем погибли более 2 млн. человек. Время жизни офицера на передовой составляло одни сутки.</vt:lpstr>
      <vt:lpstr>Пленные немецкие солдаты</vt:lpstr>
      <vt:lpstr>Бои шли за каждый метр…</vt:lpstr>
      <vt:lpstr>За каждую стену…</vt:lpstr>
      <vt:lpstr>Поднятие фашистского флага немецкими солдатами в одном из занятых районов Сталинграда.</vt:lpstr>
      <vt:lpstr>Советские солдаты идут в наступление под Сталинградом. Зима 1942—1943 года</vt:lpstr>
      <vt:lpstr>Кольцо окружения закрылось.  Бои в Сталинграде окончились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СТАЛИНГРАДСКАЯ БИТВА</dc:title>
  <dc:creator>Руслан</dc:creator>
  <cp:lastModifiedBy>User</cp:lastModifiedBy>
  <cp:revision>10</cp:revision>
  <dcterms:created xsi:type="dcterms:W3CDTF">2014-01-30T16:59:45Z</dcterms:created>
  <dcterms:modified xsi:type="dcterms:W3CDTF">2018-01-31T09:19:57Z</dcterms:modified>
</cp:coreProperties>
</file>