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6550496" cy="1296144"/>
          </a:xfrm>
        </p:spPr>
        <p:txBody>
          <a:bodyPr/>
          <a:lstStyle/>
          <a:p>
            <a:pPr algn="ctr"/>
            <a:r>
              <a:rPr lang="ru-RU" dirty="0"/>
              <a:t>«БЕЗДОМНЫЕ СОБАКИ»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7342584" cy="2880320"/>
          </a:xfrm>
        </p:spPr>
        <p:txBody>
          <a:bodyPr>
            <a:normAutofit/>
          </a:bodyPr>
          <a:lstStyle/>
          <a:p>
            <a:pPr lvl="6" algn="l"/>
            <a:r>
              <a:rPr lang="ru-RU" sz="1600" dirty="0"/>
              <a:t>Выполнила:	</a:t>
            </a:r>
          </a:p>
          <a:p>
            <a:pPr lvl="6" algn="l"/>
            <a:r>
              <a:rPr lang="ru-RU" sz="1600" dirty="0"/>
              <a:t>Сизых Анна</a:t>
            </a:r>
          </a:p>
          <a:p>
            <a:pPr lvl="6" algn="l"/>
            <a:r>
              <a:rPr lang="ru-RU" sz="1600" dirty="0"/>
              <a:t>ученица 7б класса МБОУ СШ №36</a:t>
            </a:r>
          </a:p>
          <a:p>
            <a:pPr lvl="6" algn="l"/>
            <a:r>
              <a:rPr lang="ru-RU" sz="1600" dirty="0"/>
              <a:t>руководитель работы:</a:t>
            </a:r>
          </a:p>
          <a:p>
            <a:pPr lvl="6" algn="l"/>
            <a:r>
              <a:rPr lang="ru-RU" sz="1600" dirty="0"/>
              <a:t>Красновская Александра Николаевна,</a:t>
            </a:r>
          </a:p>
          <a:p>
            <a:pPr lvl="6" algn="l"/>
            <a:r>
              <a:rPr lang="ru-RU" sz="1600" dirty="0"/>
              <a:t>педагог дополнительного образования </a:t>
            </a:r>
          </a:p>
          <a:p>
            <a:pPr lvl="6" algn="l"/>
            <a:r>
              <a:rPr lang="ru-RU" sz="1600" dirty="0"/>
              <a:t>МБОУ СШ №36 города Красноярска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3657600" cy="4759424"/>
          </a:xfrm>
        </p:spPr>
        <p:txBody>
          <a:bodyPr/>
          <a:lstStyle/>
          <a:p>
            <a:r>
              <a:rPr lang="ru-RU" dirty="0"/>
              <a:t>Пострадавшими от встреч с собаками себя считают – 59 человек – 48%. Из них 35 человек (59%) – покусали, 24 человек (41%) – напугали.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Не пострадали (возможно пока) – 63 человека – 52</a:t>
            </a:r>
            <a:r>
              <a:rPr lang="ru-RU" dirty="0" smtClean="0"/>
              <a:t>%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6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острадавшие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6" y="1941513"/>
            <a:ext cx="8449680" cy="47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6251024"/>
          </a:xfrm>
        </p:spPr>
        <p:txBody>
          <a:bodyPr vert="vert">
            <a:normAutofit/>
          </a:bodyPr>
          <a:lstStyle/>
          <a:p>
            <a:pPr algn="ctr"/>
            <a:r>
              <a:rPr lang="ru-RU" sz="2200" b="1" dirty="0"/>
              <a:t>По мнению участников опроса, причинами бездомности собак являются: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•	Безответственность и жестокость хозяев – 73 человека (60%);</a:t>
            </a:r>
          </a:p>
          <a:p>
            <a:r>
              <a:rPr lang="ru-RU" dirty="0"/>
              <a:t>•	Неконтролируемое размножение – 19 человек (16%);</a:t>
            </a:r>
          </a:p>
          <a:p>
            <a:r>
              <a:rPr lang="ru-RU" dirty="0"/>
              <a:t>•	Социальное положение хозяев (дороговизна корма, материальные затруднения, переезд на новое место жительства) – 10 человек (8%);</a:t>
            </a:r>
          </a:p>
          <a:p>
            <a:r>
              <a:rPr lang="ru-RU" dirty="0"/>
              <a:t>•	Отсутствие служб отлова животных, приютов, питомников, не своевременный вывоз мусора – 8 человек (7%);</a:t>
            </a:r>
          </a:p>
          <a:p>
            <a:r>
              <a:rPr lang="ru-RU" dirty="0"/>
              <a:t>•	Не соблюдение правил содержания домашних животных (убегают) – 1 человек;</a:t>
            </a:r>
          </a:p>
          <a:p>
            <a:r>
              <a:rPr lang="ru-RU" dirty="0"/>
              <a:t>•	Не задумывались – 11 человек ( 9%)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7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2008192" cy="6251024"/>
          </a:xfrm>
        </p:spPr>
        <p:txBody>
          <a:bodyPr vert="vert">
            <a:noAutofit/>
          </a:bodyPr>
          <a:lstStyle/>
          <a:p>
            <a:pPr algn="ctr"/>
            <a:r>
              <a:rPr lang="ru-RU" sz="2400" b="1" dirty="0"/>
              <a:t>За проведение мероприятий по сокращению численности бездомных животных высказались 101 человек (83%). При этом приводились следующие доводы: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- жалко (собаки страдают от голода, умирают). – 19% </a:t>
            </a:r>
          </a:p>
          <a:p>
            <a:r>
              <a:rPr lang="ru-RU" dirty="0"/>
              <a:t>- угроза (могут быть агрессивными, напасть, напугать, покусать) – 50%</a:t>
            </a:r>
          </a:p>
          <a:p>
            <a:r>
              <a:rPr lang="ru-RU" dirty="0"/>
              <a:t>- инфекции (собаки могут переносить возбудителей инфекций, таких как бешенство и др.) - 14% </a:t>
            </a:r>
          </a:p>
          <a:p>
            <a:r>
              <a:rPr lang="ru-RU" dirty="0"/>
              <a:t>- невозможность контролировать размножение, поведение – 15%</a:t>
            </a:r>
          </a:p>
          <a:p>
            <a:r>
              <a:rPr lang="ru-RU" dirty="0"/>
              <a:t>- не люблю собак – 1 чел</a:t>
            </a:r>
          </a:p>
          <a:p>
            <a:r>
              <a:rPr lang="ru-RU" dirty="0"/>
              <a:t>- в газетах пишут, что много покусанных – 1 чел.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Методы сокращения численности бездомных собак наиболее приемлемые по результатам опроса: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379"/>
            <a:ext cx="6480720" cy="507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8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Чем готовы помочь жители бездомным собакам?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8708"/>
            <a:ext cx="5760640" cy="492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1.	Собрана и проанализирована информация по проблеме бездомных собак в городе Красноярске, Октябрьском районе, микрорайоне Николаевка, причины возникновения данной проблемы это связанной с бездомными животными, в частности с собаками, виноваты только люди , и начинать решать проблемы надо тоже с людей. С помощью стерилизации, кастрации и создания пожизненных приютов, ограничения разведения породистых собак, можно эффективно снизить количество бездомных животных. С бездомностью животных нужно бороться, но именно с бездомностью, а не с животными.</a:t>
            </a:r>
          </a:p>
          <a:p>
            <a:pPr algn="just"/>
            <a:r>
              <a:rPr lang="ru-RU" dirty="0"/>
              <a:t>2.	Проведено анкетирование в результате полученных данных мы выяснили, что жители нашего микрорайона проявляют сильный интерес к этой проблеме. Они проявляют гуманность к бездомным животным и заинтересованы в решении этой проблемы.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787208" cy="13681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5841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 работы - определить проблемы, связанные с бездомными собаками и предложить пути выхода из ситуации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r>
              <a:rPr lang="ru-RU" dirty="0"/>
              <a:t>•	Собрать и проанализировать информацию по проблеме бездомных собак в городе Красноярске, Октябрьском районе, микрорайоне Николаевка, определить причины её возникновения.</a:t>
            </a:r>
          </a:p>
          <a:p>
            <a:r>
              <a:rPr lang="ru-RU" dirty="0"/>
              <a:t>•	Провести анкетирование населения разных возрастов с целью выяснения отношения к проблеме бездомных собак и пути ее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vert="vert">
            <a:normAutofit/>
          </a:bodyPr>
          <a:lstStyle/>
          <a:p>
            <a:pPr algn="ctr"/>
            <a:r>
              <a:rPr lang="ru-RU" sz="2700" b="1" dirty="0" smtClean="0"/>
              <a:t>СОБАЧЬИ ПРОФЕССИИ</a:t>
            </a:r>
            <a:endParaRPr lang="ru-RU" sz="27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ездовые </a:t>
            </a:r>
            <a:r>
              <a:rPr lang="ru-RU" dirty="0"/>
              <a:t>собаки </a:t>
            </a:r>
            <a:endParaRPr lang="ru-RU" dirty="0" smtClean="0"/>
          </a:p>
          <a:p>
            <a:r>
              <a:rPr lang="ru-RU" dirty="0" smtClean="0"/>
              <a:t>собаки-спасатели</a:t>
            </a:r>
          </a:p>
          <a:p>
            <a:r>
              <a:rPr lang="ru-RU" dirty="0" smtClean="0"/>
              <a:t> собаки-поводыри</a:t>
            </a:r>
          </a:p>
          <a:p>
            <a:r>
              <a:rPr lang="ru-RU" dirty="0"/>
              <a:t>собаки-санитары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-138008"/>
            <a:ext cx="3808055" cy="28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4" y="2420887"/>
            <a:ext cx="3858879" cy="253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63" y="2441485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344092" cy="27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6251024"/>
          </a:xfrm>
        </p:spPr>
        <p:txBody>
          <a:bodyPr vert="vert">
            <a:normAutofit/>
          </a:bodyPr>
          <a:lstStyle/>
          <a:p>
            <a:r>
              <a:rPr lang="ru-RU" sz="3200" b="1" dirty="0" smtClean="0"/>
              <a:t>проблемы </a:t>
            </a:r>
            <a:r>
              <a:rPr lang="ru-RU" sz="3200" b="1" dirty="0"/>
              <a:t>бездомных собак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1) безответственное владение животными;</a:t>
            </a:r>
          </a:p>
          <a:p>
            <a:r>
              <a:rPr lang="ru-RU" dirty="0"/>
              <a:t>2) отсутствие обучения владельцев правилам содержания животных;</a:t>
            </a:r>
          </a:p>
          <a:p>
            <a:r>
              <a:rPr lang="ru-RU" dirty="0"/>
              <a:t>3) недостаточная стерилизация животных;</a:t>
            </a:r>
          </a:p>
          <a:p>
            <a:r>
              <a:rPr lang="ru-RU" dirty="0"/>
              <a:t>4) отсутствие приютов - мест сбора животных для передачи их новым владельцам;</a:t>
            </a:r>
          </a:p>
          <a:p>
            <a:r>
              <a:rPr lang="ru-RU" dirty="0"/>
              <a:t>5) отсутствие полного учета животных находящихся у людей и на предприятиях;</a:t>
            </a:r>
          </a:p>
          <a:p>
            <a:r>
              <a:rPr lang="ru-RU" dirty="0"/>
              <a:t>6) коммерческое использование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2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Бродячие </a:t>
            </a:r>
            <a:r>
              <a:rPr lang="ru-RU" b="1" dirty="0">
                <a:solidFill>
                  <a:schemeClr val="tx1"/>
                </a:solidFill>
              </a:rPr>
              <a:t>животные приспосабливаются к жизни в </a:t>
            </a:r>
            <a:r>
              <a:rPr lang="ru-RU" b="1" dirty="0" smtClean="0">
                <a:solidFill>
                  <a:schemeClr val="tx1"/>
                </a:solidFill>
              </a:rPr>
              <a:t>городе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г</a:t>
            </a:r>
            <a:r>
              <a:rPr lang="ru-RU" b="1" dirty="0" smtClean="0"/>
              <a:t>руппы по поведению</a:t>
            </a:r>
          </a:p>
          <a:p>
            <a:pPr marL="0" indent="0">
              <a:buNone/>
            </a:pPr>
            <a:r>
              <a:rPr lang="ru-RU" dirty="0" smtClean="0"/>
              <a:t>- Безнадзорные </a:t>
            </a:r>
            <a:r>
              <a:rPr lang="ru-RU" dirty="0"/>
              <a:t>домашние собаки </a:t>
            </a:r>
          </a:p>
          <a:p>
            <a:pPr marL="0" indent="0">
              <a:buNone/>
            </a:pPr>
            <a:r>
              <a:rPr lang="ru-RU" dirty="0" smtClean="0"/>
              <a:t>- Условно-надзорные </a:t>
            </a:r>
            <a:r>
              <a:rPr lang="ru-RU" dirty="0"/>
              <a:t>собаки </a:t>
            </a:r>
          </a:p>
          <a:p>
            <a:pPr marL="0" indent="0">
              <a:buNone/>
            </a:pPr>
            <a:r>
              <a:rPr lang="ru-RU" dirty="0" smtClean="0"/>
              <a:t>- Бездомные </a:t>
            </a:r>
            <a:r>
              <a:rPr lang="ru-RU" dirty="0"/>
              <a:t>собаки одиночные и стайные </a:t>
            </a:r>
          </a:p>
          <a:p>
            <a:pPr marL="0" indent="0">
              <a:buNone/>
            </a:pPr>
            <a:r>
              <a:rPr lang="ru-RU" dirty="0" smtClean="0"/>
              <a:t>- Одичавшие </a:t>
            </a:r>
            <a:r>
              <a:rPr lang="ru-RU" dirty="0"/>
              <a:t>собаки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способ питание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Нахлебничество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Попрошайничество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Собирательство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Хищничество </a:t>
            </a:r>
            <a:r>
              <a:rPr lang="ru-RU" dirty="0"/>
              <a:t>в городских условиях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6107008"/>
          </a:xfrm>
        </p:spPr>
        <p:txBody>
          <a:bodyPr vert="vert">
            <a:normAutofit/>
          </a:bodyPr>
          <a:lstStyle/>
          <a:p>
            <a:pPr algn="ctr"/>
            <a:r>
              <a:rPr lang="ru-RU" sz="3200" b="1" dirty="0"/>
              <a:t>выделяют четыре типа собачьей </a:t>
            </a:r>
            <a:r>
              <a:rPr lang="ru-RU" sz="3200" b="1" dirty="0" smtClean="0"/>
              <a:t>бездомности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Собаки, ютящиеся около складов и т.д. Воспринимают сторожей как хозяев.</a:t>
            </a:r>
          </a:p>
          <a:p>
            <a:r>
              <a:rPr lang="ru-RU" dirty="0"/>
              <a:t>2. Собаки – попрошайки. Они используют человека как средство для добывания еды. Эти псы, с вечно голодными глазами, обитают обычно на рынках и около магазинов.</a:t>
            </a:r>
          </a:p>
          <a:p>
            <a:r>
              <a:rPr lang="ru-RU" dirty="0"/>
              <a:t>3. Достаточно распространена категория бродячих псов, которые добывают еду сами. Они готовы признать несколько людей, и то лишь в качестве знакомых.</a:t>
            </a:r>
          </a:p>
          <a:p>
            <a:r>
              <a:rPr lang="ru-RU" dirty="0"/>
              <a:t>4. Есть и совсем дикие собаки – мы их практически не видим. Они живут на окраинах города и выходят на охоту только ночью. Людей избегают.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41814"/>
            <a:ext cx="5400600" cy="359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 голода, болезней, от обиды собаки становятся злыми. Они уже не играют, как щенки, а просто лежат.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6251024"/>
          </a:xfrm>
        </p:spPr>
        <p:txBody>
          <a:bodyPr vert="vert">
            <a:noAutofit/>
          </a:bodyPr>
          <a:lstStyle/>
          <a:p>
            <a:pPr algn="ctr"/>
            <a:r>
              <a:rPr lang="ru-RU" sz="3200" b="1" dirty="0"/>
              <a:t>пункты которые, на мой взгляд решат эту проблему: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1) создать приюты для собак, которых по какой-либо причине нельзя оставлять на улице после стерилизации. Создать комиссии, которые будут контролировать работу приютов;</a:t>
            </a:r>
          </a:p>
          <a:p>
            <a:r>
              <a:rPr lang="ru-RU" dirty="0"/>
              <a:t>2) создать школы ловцов-кинологов, которые заменят ловцов-живодёров;</a:t>
            </a:r>
          </a:p>
          <a:p>
            <a:r>
              <a:rPr lang="ru-RU" dirty="0"/>
              <a:t>3) создать службы поиска животных, службы спасения;</a:t>
            </a:r>
          </a:p>
          <a:p>
            <a:r>
              <a:rPr lang="ru-RU" dirty="0"/>
              <a:t>4) провести обязательную регистрацию всех домашних животных, их </a:t>
            </a:r>
            <a:r>
              <a:rPr lang="ru-RU" dirty="0" err="1"/>
              <a:t>чипирование</a:t>
            </a:r>
            <a:r>
              <a:rPr lang="ru-RU" dirty="0"/>
              <a:t>, вакцинация;</a:t>
            </a:r>
          </a:p>
          <a:p>
            <a:r>
              <a:rPr lang="ru-RU" dirty="0"/>
              <a:t>5) установить контроль за разведением животных и запретить торговать животными;</a:t>
            </a:r>
          </a:p>
          <a:p>
            <a:r>
              <a:rPr lang="ru-RU" dirty="0"/>
              <a:t>6) принять закон защищающий животных от жестокого обращения.</a:t>
            </a:r>
          </a:p>
          <a:p>
            <a:r>
              <a:rPr lang="ru-RU" dirty="0"/>
              <a:t>7) развивать зоозащитные организации.</a:t>
            </a:r>
          </a:p>
          <a:p>
            <a:r>
              <a:rPr lang="ru-RU" dirty="0"/>
              <a:t>8) проводить воспитательные работы среди населения и особенно детей среднего школьного возраста о толерантном отношении к нашим «братьям меньшим».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Было опрошено 122 человека. Из 122 опрошенных – 86 владельцы домашних животных – 70%. Нет животных у 36 человек – 30%.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Каких животных содержат </a:t>
            </a:r>
            <a:r>
              <a:rPr lang="ru-RU" dirty="0" smtClean="0"/>
              <a:t>владельцы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303713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585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«БЕЗДОМНЫЕ СОБАКИ»</vt:lpstr>
      <vt:lpstr>Цель работы - определить проблемы, связанные с бездомными собаками и предложить пути выхода из ситуации. </vt:lpstr>
      <vt:lpstr>Презентация PowerPoint</vt:lpstr>
      <vt:lpstr>Презентация PowerPoint</vt:lpstr>
      <vt:lpstr>Бродячие животные приспосабливаются к жизни в городе </vt:lpstr>
      <vt:lpstr>Презентация PowerPoint</vt:lpstr>
      <vt:lpstr>От голода, болезней, от обиды собаки становятся злыми. Они уже не играют, как щенки, а просто лежат.</vt:lpstr>
      <vt:lpstr>Презентация PowerPoint</vt:lpstr>
      <vt:lpstr>Было опрошено 122 человека. Из 122 опрошенных – 86 владельцы домашних животных – 70%. Нет животных у 36 человек – 30%.</vt:lpstr>
      <vt:lpstr>Презентация PowerPoint</vt:lpstr>
      <vt:lpstr>пострадавшие</vt:lpstr>
      <vt:lpstr>Презентация PowerPoint</vt:lpstr>
      <vt:lpstr>Презентация PowerPoint</vt:lpstr>
      <vt:lpstr>Методы сокращения численности бездомных собак наиболее приемлемые по результатам опроса:</vt:lpstr>
      <vt:lpstr>Чем готовы помочь жители бездомным собакам?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«БЕЗДОМНЫЕ СОБАКИ»</dc:title>
  <dc:creator>АлександраНиколаевна</dc:creator>
  <cp:lastModifiedBy>krasnovskaya</cp:lastModifiedBy>
  <cp:revision>7</cp:revision>
  <dcterms:created xsi:type="dcterms:W3CDTF">2018-01-26T13:36:42Z</dcterms:created>
  <dcterms:modified xsi:type="dcterms:W3CDTF">2018-01-26T14:46:40Z</dcterms:modified>
</cp:coreProperties>
</file>