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2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1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74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0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3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29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9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6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2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41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8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23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E336F4A-BC7C-45A5-A333-108D57B83EC0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0AED0AA-E78E-4DF3-B558-F3EAA7394D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14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2202"/>
            <a:ext cx="5976816" cy="56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5964" y="2834622"/>
            <a:ext cx="3595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Луна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946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3" y="188817"/>
            <a:ext cx="107004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31 января 2018 года с 14:48 до 18:11 по московскому времени можно будет увидеть одновременно затмение, </a:t>
            </a:r>
            <a:r>
              <a:rPr lang="ru-RU" sz="2600" dirty="0" err="1"/>
              <a:t>суперлуние</a:t>
            </a:r>
            <a:r>
              <a:rPr lang="ru-RU" sz="2600" dirty="0"/>
              <a:t> и полнолуние. В последний раз астрономы наблюдали это редкое небесное явление 150 лет назад. В пиковой фазе спутник нашей планеты окрасится в кроваво-красный цвет. По словам экспертов, лучше всего затмение будет видно жителям Урала, Сибири и Дальнего Востока</a:t>
            </a:r>
            <a:r>
              <a:rPr lang="ru-RU" sz="2600" dirty="0" smtClean="0"/>
              <a:t>.</a:t>
            </a:r>
          </a:p>
          <a:p>
            <a:r>
              <a:rPr lang="ru-RU" sz="2600" dirty="0"/>
              <a:t>Суперлуние — это момент, когда полная Луна находится максимально близко к перигею (ближайшей к Земле точки орбиты нашего спутника). При этом создаётся впечатление, что спутник Земли светит на 30% ярче, а его диаметр на 14% больше. Суперлуние 31 января уникально тем, что совпадёт с полным затмением Луны. За цветовую гамму этого явления отвечают верхние слои атмосферы, сквозь которые проходит свет, падающий на Луну. В зависимости от состава и состояния атмосферы спутник Земли приобретёт красноватый или коричневатый оттенок.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100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839" y="0"/>
            <a:ext cx="48054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Луна-единственный естественный спутник </a:t>
            </a:r>
            <a:r>
              <a:rPr lang="ru-RU" sz="3200" dirty="0" smtClean="0"/>
              <a:t>Земли. Второй по яркости объект на земном небосводе после Солнца и пятый по величине естественный спутник планет Солнечной системы. Также является первым и единственным телом помимо Земли, на котором побывал человек</a:t>
            </a:r>
            <a:endParaRPr lang="ru-RU" sz="3200" dirty="0"/>
          </a:p>
        </p:txBody>
      </p:sp>
      <p:pic>
        <p:nvPicPr>
          <p:cNvPr id="3076" name="Picture 4" descr="Картинки по запросу луна дн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55" y="390140"/>
            <a:ext cx="6206245" cy="62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439" y="291830"/>
            <a:ext cx="10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Физические и орбитальные характеристики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0736" y="1191080"/>
            <a:ext cx="110700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Экваториальный радиус=1738,14 км</a:t>
            </a:r>
          </a:p>
          <a:p>
            <a:r>
              <a:rPr lang="ru-RU" sz="3600" dirty="0" smtClean="0"/>
              <a:t>Полярный радиус=1735,97 км</a:t>
            </a:r>
          </a:p>
          <a:p>
            <a:r>
              <a:rPr lang="ru-RU" sz="3600" dirty="0" smtClean="0"/>
              <a:t>Температура поверхности= от -160 до +120° </a:t>
            </a:r>
            <a:r>
              <a:rPr lang="ru-RU" sz="4000" dirty="0" smtClean="0"/>
              <a:t>С</a:t>
            </a:r>
          </a:p>
          <a:p>
            <a:r>
              <a:rPr lang="ru-RU" sz="3600" dirty="0" smtClean="0"/>
              <a:t>Сутки=708 часов</a:t>
            </a:r>
          </a:p>
          <a:p>
            <a:r>
              <a:rPr lang="ru-RU" sz="3600" dirty="0" smtClean="0"/>
              <a:t>Сидерический период обращения=27 д 7 ч 43,1 мин</a:t>
            </a:r>
          </a:p>
          <a:p>
            <a:r>
              <a:rPr lang="ru-RU" sz="3600" dirty="0" smtClean="0"/>
              <a:t>Синодический период обращения=29 д 12 ч 44 мин</a:t>
            </a:r>
          </a:p>
          <a:p>
            <a:r>
              <a:rPr lang="ru-RU" sz="3600" dirty="0" smtClean="0"/>
              <a:t>Объём=2,1958*1010 км³(0,020 земных)</a:t>
            </a:r>
          </a:p>
          <a:p>
            <a:r>
              <a:rPr lang="ru-RU" sz="3600" dirty="0" smtClean="0"/>
              <a:t>Масса=7,3477*1022 кг(0,0123 земных) </a:t>
            </a:r>
          </a:p>
          <a:p>
            <a:r>
              <a:rPr lang="ru-RU" sz="3600" dirty="0" smtClean="0"/>
              <a:t>Расстояние до Земли=384400 км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677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41" y="505839"/>
            <a:ext cx="5680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Поверхность Луны можно разделить на два типа</a:t>
            </a:r>
            <a:r>
              <a:rPr lang="en-US" sz="4000" dirty="0" smtClean="0"/>
              <a:t>:</a:t>
            </a:r>
          </a:p>
          <a:p>
            <a:pPr algn="ctr"/>
            <a:r>
              <a:rPr lang="ru-RU" sz="4000" dirty="0" smtClean="0"/>
              <a:t>Очень старая горная местность с большим количеством вулканов и относительно гладкие и более молодые лунные моря </a:t>
            </a:r>
            <a:endParaRPr lang="ru-RU" sz="4000" dirty="0"/>
          </a:p>
        </p:txBody>
      </p:sp>
      <p:pic>
        <p:nvPicPr>
          <p:cNvPr id="4098" name="Picture 2" descr="Картинки по запросу поверхность лу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3" y="505839"/>
            <a:ext cx="5894961" cy="60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8646" y="155643"/>
            <a:ext cx="1066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Условия на поверхности Луны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6382" y="4863830"/>
            <a:ext cx="10998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Атмосфера Луны в 10 триллионов раз слабее земной. Днём  её поверхность накаляется до +120°</a:t>
            </a:r>
            <a:r>
              <a:rPr lang="ru-RU" sz="2800" dirty="0" smtClean="0"/>
              <a:t>С</a:t>
            </a:r>
            <a:r>
              <a:rPr lang="ru-RU" sz="2400" dirty="0" smtClean="0"/>
              <a:t>, но ночью или даже в тени она остывает до-160 °</a:t>
            </a:r>
            <a:r>
              <a:rPr lang="ru-RU" sz="2800" dirty="0" smtClean="0"/>
              <a:t>С</a:t>
            </a:r>
            <a:r>
              <a:rPr lang="ru-RU" sz="2400" dirty="0" smtClean="0"/>
              <a:t>. Ввиду практического отсутствия атмосферы небо на Луне всегда чёрное , даже днём.</a:t>
            </a:r>
            <a:endParaRPr lang="ru-RU" sz="2400" dirty="0"/>
          </a:p>
        </p:txBody>
      </p:sp>
      <p:pic>
        <p:nvPicPr>
          <p:cNvPr id="5122" name="Picture 2" descr="Картинки по запросу поверхность лу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2" y="977072"/>
            <a:ext cx="6001830" cy="37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лунные мо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91" y="977072"/>
            <a:ext cx="4081160" cy="3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7932" y="38911"/>
            <a:ext cx="62840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Лунные моря, которые составляют приблизительно 16% всей поверхности Луны- это огромные кратеры, возникшие в результате столкновения с небесными телами, которые были позже затоплены жидкой лавой. Большая часть поверхности покрыта реголитом (смесь тонкой пыли и скалистых обломков, полученных из столкновений с метеоритами.</a:t>
            </a:r>
          </a:p>
        </p:txBody>
      </p:sp>
      <p:pic>
        <p:nvPicPr>
          <p:cNvPr id="6146" name="Picture 2" descr="Картинки по запросу лунные мо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6" y="3116324"/>
            <a:ext cx="5350280" cy="34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лунные мо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5" y="155643"/>
            <a:ext cx="3295315" cy="27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5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771" y="175097"/>
            <a:ext cx="959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Приливы и отливы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45139" y="4919008"/>
            <a:ext cx="9610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Прилив и отлив- периодические  вертикальные колебания уровня океана или моря, являющиеся результатом изменения положения Луны и Солнца относительно Земли вкупе с эффектами вращения Земли и особенностями данного рельефа и проявляющееся в периодическом горизонтальном смещении водных масс.</a:t>
            </a:r>
            <a:endParaRPr lang="ru-RU" sz="2400" dirty="0"/>
          </a:p>
        </p:txBody>
      </p:sp>
      <p:sp>
        <p:nvSpPr>
          <p:cNvPr id="4" name="AutoShape 2" descr="Картинки по запросу прилив и отл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6" name="Picture 8" descr="Картинки по запросу прилив и отл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63" y="821428"/>
            <a:ext cx="9672604" cy="40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74" y="0"/>
            <a:ext cx="10353762" cy="970450"/>
          </a:xfrm>
        </p:spPr>
        <p:txBody>
          <a:bodyPr/>
          <a:lstStyle/>
          <a:p>
            <a:r>
              <a:rPr lang="ru-RU" dirty="0" smtClean="0"/>
              <a:t>Фазы луны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5481" y="4342704"/>
            <a:ext cx="10603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Луна вращается вокруг Земли. При разных положениях относительно друг друга Солнца. Земли и Луны мы по-разному видим освещенный диск нашего спутника. Часть освещенного диска называется фазой луны.</a:t>
            </a:r>
            <a:endParaRPr lang="ru-RU" sz="3200" dirty="0"/>
          </a:p>
        </p:txBody>
      </p:sp>
      <p:pic>
        <p:nvPicPr>
          <p:cNvPr id="8194" name="Picture 2" descr="Картинки по запросу фазы лу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2" y="1092534"/>
            <a:ext cx="10455906" cy="31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6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412" y="175097"/>
            <a:ext cx="912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Затмение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098" y="1206230"/>
            <a:ext cx="636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Солнечное. Луна загораживает собой Солнце</a:t>
            </a:r>
            <a:endParaRPr lang="ru-RU" sz="2800" dirty="0"/>
          </a:p>
        </p:txBody>
      </p:sp>
      <p:pic>
        <p:nvPicPr>
          <p:cNvPr id="9218" name="Picture 2" descr="Картинки по запросу лунное затм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05" y="3731114"/>
            <a:ext cx="4757249" cy="28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623" y="3443592"/>
            <a:ext cx="6342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Лунное. Земная тень скрывает Луну. Затмения случаются в те моменты, когда Солнце, Земля и Луна выстраиваются в одну линию в своём движении. Это происходит либо в полнолуние, либо в новолуние</a:t>
            </a:r>
            <a:endParaRPr lang="ru-RU" sz="2800" dirty="0"/>
          </a:p>
        </p:txBody>
      </p:sp>
      <p:pic>
        <p:nvPicPr>
          <p:cNvPr id="9220" name="Picture 4" descr="Картинки по запросу солнечное затм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80" y="737692"/>
            <a:ext cx="3793718" cy="2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17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71</TotalTime>
  <Words>431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Фазы луны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Бондар</dc:creator>
  <cp:lastModifiedBy>Вячеслав Бондар</cp:lastModifiedBy>
  <cp:revision>9</cp:revision>
  <dcterms:created xsi:type="dcterms:W3CDTF">2018-01-30T17:21:10Z</dcterms:created>
  <dcterms:modified xsi:type="dcterms:W3CDTF">2018-01-30T18:32:41Z</dcterms:modified>
</cp:coreProperties>
</file>