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7" r:id="rId11"/>
    <p:sldId id="271" r:id="rId12"/>
    <p:sldId id="26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28924" autoAdjust="0"/>
    <p:restoredTop sz="94660"/>
  </p:normalViewPr>
  <p:slideViewPr>
    <p:cSldViewPr snapToGrid="0">
      <p:cViewPr>
        <p:scale>
          <a:sx n="67" d="100"/>
          <a:sy n="67" d="100"/>
        </p:scale>
        <p:origin x="-869" y="-54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1/31/2018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1/31/2018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1/31/2018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1/31/2018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1/31/2018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1/31/2018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16258" y="1985400"/>
            <a:ext cx="8447557" cy="2628801"/>
          </a:xfrm>
        </p:spPr>
        <p:txBody>
          <a:bodyPr/>
          <a:lstStyle/>
          <a:p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Проект: «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Сожаления 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старом халате»</a:t>
            </a:r>
          </a:p>
        </p:txBody>
      </p:sp>
    </p:spTree>
    <p:extLst>
      <p:ext uri="{BB962C8B-B14F-4D97-AF65-F5344CB8AC3E}">
        <p14:creationId xmlns:p14="http://schemas.microsoft.com/office/powerpoint/2010/main" val="2263082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23889" y="126610"/>
            <a:ext cx="9819249" cy="1477107"/>
          </a:xfrm>
        </p:spPr>
        <p:txBody>
          <a:bodyPr>
            <a:normAutofit fontScale="90000"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Старый халат представляет собой не  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только деталь внешнего облика героя, но  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и самостоятельный художественный  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одушевленный образ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46846" y="2058426"/>
            <a:ext cx="7090117" cy="4684541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тексте автор часто пишет про халат, как будто это одушевленный образ.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как писатель олицетворяет старый халат. Есть еще одна малозаметная особенность шлафрока. Халат – это антипод Ольги. На протяжении всего романа прослеживается три основных этапа «жизни» халата. 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62950" y="1667696"/>
            <a:ext cx="3418469" cy="4918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4758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90575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Выводы: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438275"/>
            <a:ext cx="9601200" cy="4781550"/>
          </a:xfrm>
        </p:spPr>
        <p:txBody>
          <a:bodyPr>
            <a:normAutofit/>
          </a:bodyPr>
          <a:lstStyle/>
          <a:p>
            <a:pPr lvl="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романе И. А. Гончарова «Обломов» яркой бытовой деталью внешнего облика главного героя является старый халат;</a:t>
            </a:r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Халат – это </a:t>
            </a:r>
            <a:r>
              <a:rPr 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яркий </a:t>
            </a:r>
            <a:r>
              <a:rPr 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символический образ.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одной стороны, это деталь одежды Обломова, с другой, символ «обломовщины», то есть паразитического пассивного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существования.</a:t>
            </a:r>
          </a:p>
          <a:p>
            <a:pPr lvl="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Халат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бытовая деталь и важный атрибут внешнего облика персонажа Обломова оказывает значительное влияние на характер своего владельца.</a:t>
            </a:r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 включил в роман такую предметную деталь как старый халат для того, чтобы ярче и полнее описать ленивый образ жизни и мягкий характер героя.</a:t>
            </a:r>
          </a:p>
          <a:p>
            <a:pPr lvl="0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7800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91772" y="464457"/>
            <a:ext cx="9681028" cy="63935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Авторы проекта: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Виктория Свистун;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Тамара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Камочкина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Эсмира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Гафарова</a:t>
            </a: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Учебный предмет: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Литература </a:t>
            </a:r>
          </a:p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Состав проектной группы: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ученики класса 10-2 </a:t>
            </a:r>
          </a:p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Тип проекта: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исследовательский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 проекта: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Заира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Уруспиевна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Габуева</a:t>
            </a: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6556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48973" y="407963"/>
            <a:ext cx="9678572" cy="5992837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проекта: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Понять, каково значение и какова роль старого халата в произведении «Обломов» И. Гончарова. </a:t>
            </a: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Описать влияние старого халата на характер героя;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                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Понять причину, по которой писатель решил включить в роман   такую деталь, как старый халат;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                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Объяснить, почему старый халат является символом «обломовщины». </a:t>
            </a: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Гипотеза: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Старый халат в произведении представляет собой не только деталь внешнего   облика героя, но и самостоятельный художественный одушевленный образ. </a:t>
            </a: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Старый халат как показатель лени, пустой и скучной жизни. 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0975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3846" y="235634"/>
            <a:ext cx="9601200" cy="903849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ИСТРОИЯ ПОЯВЛЕНИЯ ХАЛАТА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86265" y="942535"/>
            <a:ext cx="7019778" cy="5795890"/>
          </a:xfrm>
        </p:spPr>
        <p:txBody>
          <a:bodyPr>
            <a:normAutofit/>
          </a:bodyPr>
          <a:lstStyle/>
          <a:p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западных странах и в славянских по перенятой традиции халаты не используются в качестве верхней одежды. Они подразделяются на домашние и рабочие. </a:t>
            </a:r>
          </a:p>
          <a:p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русской литературе XIX века халат использовался как символ праздной, бездеятельной жизни барина. Яркий пример — роман «Обломов» И. А. Гончарова, где халат постоянно носил дома главный герой произведения. 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83500" y="1402320"/>
            <a:ext cx="3550481" cy="4820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6573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599" y="685800"/>
            <a:ext cx="10023231" cy="5799406"/>
          </a:xfrm>
        </p:spPr>
        <p:txBody>
          <a:bodyPr>
            <a:normAutofit/>
          </a:bodyPr>
          <a:lstStyle/>
          <a:p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b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Образ халата в романе             </a:t>
            </a:r>
            <a:b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" Обломов" Гончарова:       </a:t>
            </a:r>
            <a:b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описание, роль и история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9087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06902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Описание халата Обломова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392701"/>
            <a:ext cx="9601200" cy="5345723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Старый домашний халат Ильи Ильича Обломова является очень важной деталью в романе "Обломов".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Халат Обломова в романе называется шлафроком (в пер. с немец. "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schlafrock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- "спальный халат"). Старый, поношенный халат является по сути отдельным персонажем романа. Эта вещь живет своей жизнью и проходит определенные этапы, как и сам Обломов. 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3850" y="3311871"/>
            <a:ext cx="4495800" cy="3460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6854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6457950" cy="1590675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Халат Обломова как двойник героя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2847974"/>
            <a:ext cx="5762625" cy="3609095"/>
          </a:xfrm>
        </p:spPr>
        <p:txBody>
          <a:bodyPr>
            <a:normAutofit/>
          </a:bodyPr>
          <a:lstStyle/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Халат Обломова - это по сути двойник героя. Уютный, домашний халат Обломова олицетворяет уютный, спокойный, тихий характер героя. 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7635" y="400376"/>
            <a:ext cx="4153340" cy="6060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137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6344" y="137160"/>
            <a:ext cx="9601200" cy="805375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Символика одежды в образе Обломова 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58129" y="731521"/>
            <a:ext cx="11226019" cy="1268729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00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Халат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был лишен каких-либо декоративных элементов – кистей, бархата, пояса – эта простота, возможно, и нравилась более всего в данном элементе гардероба Обломову. По халату было видно, что герой носит его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давно.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Илье Ильичу нравилось, что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халат</a:t>
            </a:r>
            <a:endParaRPr lang="ru-RU" sz="6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71600" y="1795701"/>
            <a:ext cx="893445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был мягок, гибок и удобен – «тело не чувствует его на себе». </a:t>
            </a:r>
            <a:endParaRPr lang="ru-RU" sz="22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7181" y="2255839"/>
            <a:ext cx="3904293" cy="4535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9833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497185"/>
            <a:ext cx="9601200" cy="735037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Старый халат как символ "обломовщины"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1111348" y="1111349"/>
            <a:ext cx="6513342" cy="5746652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Слово «Обломовщина» произошло от имени главного героя романа Ильи Ильича Обломова. Слово, ставшее нарицательным после первой публикации романа в 1859 году, ныне используется для обозначения общественного и личностного застоя, инертности и апатии.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Халат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Обломова - это символ "обломовщины", скучной, пустой и ленивой жизни. Снять этот халат для Обломова значит радикально переменить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жизнь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800" dirty="0"/>
          </a:p>
          <a:p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58099" y="1140439"/>
            <a:ext cx="3897337" cy="5596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7361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7785" y="277836"/>
            <a:ext cx="9481625" cy="650631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Критическая статья Н.А. Добролюбова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4405" y="909638"/>
            <a:ext cx="3690578" cy="5781675"/>
          </a:xfrm>
        </p:spPr>
      </p:pic>
    </p:spTree>
    <p:extLst>
      <p:ext uri="{BB962C8B-B14F-4D97-AF65-F5344CB8AC3E}">
        <p14:creationId xmlns:p14="http://schemas.microsoft.com/office/powerpoint/2010/main" val="3693799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TM10001105[[fn=Урожай]]</Template>
  <TotalTime>1015</TotalTime>
  <Words>435</Words>
  <Application>Microsoft Office PowerPoint</Application>
  <PresentationFormat>Произвольный</PresentationFormat>
  <Paragraphs>42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Crop</vt:lpstr>
      <vt:lpstr>Проект: «Сожаления о старом халате»</vt:lpstr>
      <vt:lpstr>Презентация PowerPoint</vt:lpstr>
      <vt:lpstr>      ИСТРОИЯ ПОЯВЛЕНИЯ ХАЛАТА </vt:lpstr>
      <vt:lpstr>           Образ халата в романе                  " Обломов" Гончарова:            описание, роль и история  </vt:lpstr>
      <vt:lpstr>              Описание халата Обломова  </vt:lpstr>
      <vt:lpstr>      Халат Обломова как двойник героя  </vt:lpstr>
      <vt:lpstr>    Символика одежды в образе Обломова   </vt:lpstr>
      <vt:lpstr>  Старый халат как символ "обломовщины"  </vt:lpstr>
      <vt:lpstr>   Критическая статья Н.А. Добролюбова  </vt:lpstr>
      <vt:lpstr>    Старый халат представляет собой не       только деталь внешнего облика героя, но       и самостоятельный художественный       одушевленный образ.   </vt:lpstr>
      <vt:lpstr>Выводы: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Проект: «Сожаление о старом халате»</dc:title>
  <dc:creator>Dragon</dc:creator>
  <cp:lastModifiedBy>Виктория</cp:lastModifiedBy>
  <cp:revision>30</cp:revision>
  <dcterms:created xsi:type="dcterms:W3CDTF">2017-10-22T16:44:55Z</dcterms:created>
  <dcterms:modified xsi:type="dcterms:W3CDTF">2018-01-30T22:47:33Z</dcterms:modified>
</cp:coreProperties>
</file>