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7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4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9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7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4100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1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3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3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9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1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3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4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8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6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1198A-1D99-4886-A26D-56F738AEC9CA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002820-36D7-43AE-8F2F-14B273D2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2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368" y="583102"/>
            <a:ext cx="11301047" cy="9526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                                          Детский сад № 21 «Калинка»</a:t>
            </a:r>
            <a:r>
              <a:rPr lang="ru-RU" sz="2400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35015"/>
            <a:ext cx="9144000" cy="5040923"/>
          </a:xfrm>
        </p:spPr>
        <p:txBody>
          <a:bodyPr>
            <a:normAutofit fontScale="92500" lnSpcReduction="20000"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«Город мастеров»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Михайловна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26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3908" y="278396"/>
            <a:ext cx="6975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НОД «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Русски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 матрёшки»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81" y="986283"/>
            <a:ext cx="4627410" cy="566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1431" y="2572919"/>
            <a:ext cx="5116428" cy="3037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3" y="2559501"/>
            <a:ext cx="3481338" cy="22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8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947" y="0"/>
            <a:ext cx="11301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с родителями «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36" y="1746738"/>
            <a:ext cx="8326868" cy="50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1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0185" y="2602524"/>
            <a:ext cx="7313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Спасибо за внимание!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7198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54" y="1019907"/>
            <a:ext cx="96246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обусловлена большой значимостью воспитания нравственно - патриотических чувств у дошкольников в современном обществе. Дети не владеют обобщающим понятием, поэтому необходима практическая разработка условий, оптимизирующих процесс развития художественных способностей и творческого воображения у детей. Воспитывать любовь к культурно-эстетическим ценностям родной страны.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6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738" y="0"/>
            <a:ext cx="1098452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формирования у дошкольников интереса к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культурным традициям русского народа и развития творческих способностей через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декоративно-прикладных промыслов.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 дошкольников знаний об основных декоративно-прикладных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промыслах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страны, устойчивого интереса к изобразительному искусству, способности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его исторические и национальные особенности.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культуры восприятия произведений изобразительного, декоративно-прикладного искусства и уважительного отношения к результатам труда других людей.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художественно-творческих способностей дошкольников, образного мышления, фантазии, эмоционально-эстетического восприятия действительности.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773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555" y="118266"/>
            <a:ext cx="8733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«Дымковские игрушки»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99" y="1070220"/>
            <a:ext cx="3903786" cy="558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6" y="1006509"/>
            <a:ext cx="3667699" cy="5588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8" b="4921"/>
          <a:stretch/>
        </p:blipFill>
        <p:spPr>
          <a:xfrm>
            <a:off x="4254664" y="1070221"/>
            <a:ext cx="3446585" cy="55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9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0124" y="419072"/>
            <a:ext cx="7251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НОД «Золотая ХОХЛОМА»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" r="-196"/>
          <a:stretch/>
        </p:blipFill>
        <p:spPr>
          <a:xfrm>
            <a:off x="509780" y="1500552"/>
            <a:ext cx="5703451" cy="520504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84" y="1500553"/>
            <a:ext cx="5287107" cy="5205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21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2" y="1604757"/>
            <a:ext cx="5341693" cy="495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04757"/>
            <a:ext cx="5761159" cy="49565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5722" y="0"/>
            <a:ext cx="11501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 </a:t>
            </a: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«Ветка рябины» </a:t>
            </a: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мотивам хохломской росписи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8179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077" y="313564"/>
            <a:ext cx="9120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НОД «Незабудковая гжель»</a:t>
            </a: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14007" r="1283" b="3380"/>
          <a:stretch/>
        </p:blipFill>
        <p:spPr>
          <a:xfrm>
            <a:off x="6648123" y="1139129"/>
            <a:ext cx="4314092" cy="549226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24" y="1139129"/>
            <a:ext cx="5319567" cy="5492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48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7033" y="0"/>
            <a:ext cx="9030304" cy="9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НОД </a:t>
            </a: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«Городецкая роспись»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38" y="1002962"/>
            <a:ext cx="3751386" cy="569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7" y="2489952"/>
            <a:ext cx="2801816" cy="296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69" y="2631993"/>
            <a:ext cx="2872153" cy="29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368" y="140622"/>
            <a:ext cx="8757139" cy="9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Жостовские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розы»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7" y="1303789"/>
            <a:ext cx="5990491" cy="540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6" y="1276312"/>
            <a:ext cx="5791200" cy="54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5169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151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Муниципальное бюджетное дошкольное образовательное учреждение                                            Детский сад № 21 «Калинка»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 21 «Калинка»</dc:title>
  <dc:creator>Microsoft Office</dc:creator>
  <cp:lastModifiedBy>Анастасия Будан</cp:lastModifiedBy>
  <cp:revision>19</cp:revision>
  <dcterms:created xsi:type="dcterms:W3CDTF">2018-01-17T18:39:44Z</dcterms:created>
  <dcterms:modified xsi:type="dcterms:W3CDTF">2018-01-31T14:04:31Z</dcterms:modified>
</cp:coreProperties>
</file>