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71" r:id="rId3"/>
    <p:sldId id="272" r:id="rId4"/>
    <p:sldId id="274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858000" cy="9144000"/>
  <p:embeddedFontLst>
    <p:embeddedFont>
      <p:font typeface="Zanesennyj"/>
      <p:regular r:id="rId19"/>
    </p:embeddedFont>
    <p:embeddedFont>
      <p:font typeface="Vesna" charset="0"/>
      <p:regular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00000"/>
    <a:srgbClr val="FF7171"/>
    <a:srgbClr val="FFD5DD"/>
    <a:srgbClr val="A50021"/>
    <a:srgbClr val="B4E6CD"/>
    <a:srgbClr val="339966"/>
    <a:srgbClr val="708B39"/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420888"/>
            <a:ext cx="5544616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200" normalizeH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6">
                        <a:lumMod val="60000"/>
                        <a:lumOff val="40000"/>
                      </a:schemeClr>
                    </a:gs>
                    <a:gs pos="10000">
                      <a:srgbClr val="B4E6CD"/>
                    </a:gs>
                    <a:gs pos="90000">
                      <a:srgbClr val="B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Zanesennyj" pitchFamily="82" charset="0"/>
                <a:ea typeface="+mj-ea"/>
                <a:cs typeface="+mj-cs"/>
              </a:rPr>
              <a:t>Мастер-класс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6">
                        <a:lumMod val="60000"/>
                        <a:lumOff val="40000"/>
                      </a:schemeClr>
                    </a:gs>
                    <a:gs pos="10000">
                      <a:srgbClr val="B4E6CD"/>
                    </a:gs>
                    <a:gs pos="90000">
                      <a:srgbClr val="B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Zanesennyj" pitchFamily="82" charset="0"/>
                <a:ea typeface="+mj-ea"/>
                <a:cs typeface="+mj-cs"/>
              </a:rPr>
              <a:t>«Символ нового года-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6">
                        <a:lumMod val="60000"/>
                        <a:lumOff val="40000"/>
                      </a:schemeClr>
                    </a:gs>
                    <a:gs pos="10000">
                      <a:srgbClr val="B4E6CD"/>
                    </a:gs>
                    <a:gs pos="90000">
                      <a:srgbClr val="B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Zanesennyj" pitchFamily="82" charset="0"/>
                <a:ea typeface="+mj-ea"/>
                <a:cs typeface="+mj-cs"/>
              </a:rPr>
              <a:t>собачка»</a:t>
            </a:r>
            <a:endParaRPr kumimoji="0" lang="ru-RU" sz="3600" b="1" i="0" u="none" strike="noStrike" kern="1200" spc="200" normalizeH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6">
                      <a:lumMod val="60000"/>
                      <a:lumOff val="40000"/>
                    </a:schemeClr>
                  </a:gs>
                  <a:gs pos="10000">
                    <a:srgbClr val="B4E6CD"/>
                  </a:gs>
                  <a:gs pos="90000">
                    <a:srgbClr val="B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Zanesennyj" pitchFamily="8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941168"/>
            <a:ext cx="4860540" cy="115212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Кузнецова Оксана Александровна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технологии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«Средняя школа с.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Тиинск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72816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VII Всероссийские зимние интернет – мастерские «Новогодняя сказка»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4729" y="620688"/>
            <a:ext cx="4047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Сборка изделия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1277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К детали туловища приклеиваем детали ножек.</a:t>
            </a: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949280"/>
            <a:ext cx="38164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СОШ </a:t>
            </a:r>
            <a:r>
              <a:rPr lang="ru-RU" sz="1400" dirty="0" err="1" smtClean="0"/>
              <a:t>с.Тиинск</a:t>
            </a:r>
            <a:endParaRPr lang="ru-RU" sz="14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755576" y="2420888"/>
            <a:ext cx="7488832" cy="2772308"/>
            <a:chOff x="755576" y="2420888"/>
            <a:chExt cx="7488832" cy="2772308"/>
          </a:xfrm>
        </p:grpSpPr>
        <p:pic>
          <p:nvPicPr>
            <p:cNvPr id="6146" name="Picture 2" descr="G:\ОКСАНА\МК мои\МК собачка из пробки на сайт педсовет\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2420888"/>
              <a:ext cx="3696411" cy="2772308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</p:pic>
        <p:pic>
          <p:nvPicPr>
            <p:cNvPr id="6147" name="Picture 3" descr="G:\ОКСАНА\МК мои\МК собачка из пробки на сайт педсовет\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2420888"/>
              <a:ext cx="3672408" cy="2754306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4729" y="620688"/>
            <a:ext cx="4047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Сборка изделия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1277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К детали головы приклеиваем детали ушек.</a:t>
            </a: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949280"/>
            <a:ext cx="38164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СОШ </a:t>
            </a:r>
            <a:r>
              <a:rPr lang="ru-RU" sz="1400" dirty="0" err="1" smtClean="0"/>
              <a:t>с.Тиинск</a:t>
            </a:r>
            <a:endParaRPr lang="ru-RU" sz="1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83568" y="2348880"/>
            <a:ext cx="7776864" cy="2880320"/>
            <a:chOff x="683568" y="2348880"/>
            <a:chExt cx="7776864" cy="2880320"/>
          </a:xfrm>
        </p:grpSpPr>
        <p:pic>
          <p:nvPicPr>
            <p:cNvPr id="7170" name="Picture 2" descr="G:\ОКСАНА\МК мои\МК собачка из пробки на сайт педсовет\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348880"/>
              <a:ext cx="3840427" cy="288032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</p:pic>
        <p:pic>
          <p:nvPicPr>
            <p:cNvPr id="7171" name="Picture 3" descr="G:\ОКСАНА\МК мои\МК собачка из пробки на сайт педсовет\1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2348880"/>
              <a:ext cx="3816424" cy="2862318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4729" y="620688"/>
            <a:ext cx="4047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Сборка изделия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К детали головы приклеиваем носик – </a:t>
            </a:r>
          </a:p>
          <a:p>
            <a:pPr algn="ctr"/>
            <a:r>
              <a:rPr lang="ru-RU" sz="2400" b="1" i="1" dirty="0" smtClean="0"/>
              <a:t>помпон розового цвета.</a:t>
            </a: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949280"/>
            <a:ext cx="38164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СОШ </a:t>
            </a:r>
            <a:r>
              <a:rPr lang="ru-RU" sz="1400" dirty="0" err="1" smtClean="0"/>
              <a:t>с.Тиинск</a:t>
            </a:r>
            <a:endParaRPr lang="ru-RU" sz="1400" dirty="0"/>
          </a:p>
        </p:txBody>
      </p:sp>
      <p:pic>
        <p:nvPicPr>
          <p:cNvPr id="8194" name="Picture 2" descr="G:\ОКСАНА\МК мои\МК собачка из пробки на сайт педсовет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4776531" cy="358239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4729" y="620688"/>
            <a:ext cx="4047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Сборка изделия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К детали туловища приклеиваем хвостик – </a:t>
            </a:r>
          </a:p>
          <a:p>
            <a:pPr algn="ctr"/>
            <a:r>
              <a:rPr lang="ru-RU" sz="2400" b="1" i="1" dirty="0" smtClean="0"/>
              <a:t>помпон коричневого цвета.</a:t>
            </a: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949280"/>
            <a:ext cx="38164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СОШ </a:t>
            </a:r>
            <a:r>
              <a:rPr lang="ru-RU" sz="1400" dirty="0" err="1" smtClean="0"/>
              <a:t>с.Тиинск</a:t>
            </a:r>
            <a:endParaRPr lang="ru-RU" sz="1400" dirty="0"/>
          </a:p>
        </p:txBody>
      </p:sp>
      <p:pic>
        <p:nvPicPr>
          <p:cNvPr id="9218" name="Picture 2" descr="G:\ОКСАНА\МК мои\МК собачка из пробки на сайт педсовет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4752528" cy="356439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4729" y="620688"/>
            <a:ext cx="4047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Сборка изделия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К детали головы приклеиваем глазки. </a:t>
            </a:r>
          </a:p>
          <a:p>
            <a:pPr algn="ctr"/>
            <a:r>
              <a:rPr lang="ru-RU" sz="2400" b="1" i="1" dirty="0" smtClean="0"/>
              <a:t>Создаем настроение и взгляд.</a:t>
            </a: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877272"/>
            <a:ext cx="38164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СОШ </a:t>
            </a:r>
            <a:r>
              <a:rPr lang="ru-RU" sz="1400" dirty="0" err="1" smtClean="0"/>
              <a:t>с.Тиинск</a:t>
            </a:r>
            <a:endParaRPr lang="ru-RU" sz="14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827584" y="2492896"/>
            <a:ext cx="7440827" cy="2664296"/>
            <a:chOff x="827584" y="2492896"/>
            <a:chExt cx="7440827" cy="2664296"/>
          </a:xfrm>
        </p:grpSpPr>
        <p:pic>
          <p:nvPicPr>
            <p:cNvPr id="10242" name="Picture 2" descr="G:\ОКСАНА\МК мои\МК собачка из пробки на сайт педсовет\1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2492896"/>
              <a:ext cx="3528392" cy="2646294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</p:pic>
        <p:pic>
          <p:nvPicPr>
            <p:cNvPr id="10243" name="Picture 3" descr="G:\ОКСАНА\МК мои\МК собачка из пробки на сайт педсовет\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2492896"/>
              <a:ext cx="3552395" cy="2664296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4729" y="620688"/>
            <a:ext cx="4047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Сборка изделия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1277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Из атласной ленты завязываем бантик и приклеиваем </a:t>
            </a:r>
          </a:p>
          <a:p>
            <a:pPr algn="ctr"/>
            <a:r>
              <a:rPr lang="ru-RU" sz="2400" b="1" i="1" dirty="0" smtClean="0"/>
              <a:t>его к детали туловища.</a:t>
            </a: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877272"/>
            <a:ext cx="38164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СОШ </a:t>
            </a:r>
            <a:r>
              <a:rPr lang="ru-RU" sz="1400" dirty="0" err="1" smtClean="0"/>
              <a:t>с.Тиинск</a:t>
            </a:r>
            <a:endParaRPr lang="ru-RU" sz="1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83568" y="2420888"/>
            <a:ext cx="7728859" cy="2826314"/>
            <a:chOff x="683568" y="2420888"/>
            <a:chExt cx="7728859" cy="2826314"/>
          </a:xfrm>
        </p:grpSpPr>
        <p:pic>
          <p:nvPicPr>
            <p:cNvPr id="11266" name="Picture 2" descr="G:\ОКСАНА\МК мои\МК собачка из пробки на сайт педсовет\1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2420888"/>
              <a:ext cx="3744416" cy="2808312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</p:pic>
        <p:pic>
          <p:nvPicPr>
            <p:cNvPr id="11267" name="Picture 3" descr="G:\ОКСАНА\МК мои\МК собачка из пробки на сайт педсовет\1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2420888"/>
              <a:ext cx="3768419" cy="2826314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692696"/>
            <a:ext cx="6888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Символ нового года готов!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877272"/>
            <a:ext cx="38164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СОШ </a:t>
            </a:r>
            <a:r>
              <a:rPr lang="ru-RU" sz="1400" dirty="0" err="1" smtClean="0"/>
              <a:t>с.Тиинск</a:t>
            </a:r>
            <a:endParaRPr lang="ru-RU" sz="1400" dirty="0"/>
          </a:p>
        </p:txBody>
      </p:sp>
      <p:pic>
        <p:nvPicPr>
          <p:cNvPr id="12290" name="Picture 2" descr="G:\ОКСАНА\МК мои\МК собачка из пробки на сайт педсовет\гото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472608" cy="410445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877272"/>
            <a:ext cx="38164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СОШ </a:t>
            </a:r>
            <a:r>
              <a:rPr lang="ru-RU" sz="1400" dirty="0" err="1" smtClean="0"/>
              <a:t>с.Тиинск</a:t>
            </a:r>
            <a:endParaRPr lang="ru-RU" sz="1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576" y="1988840"/>
            <a:ext cx="770413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В презентации использован авторский фотоматериал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Автор шаблона: </a:t>
            </a:r>
          </a:p>
          <a:p>
            <a:pPr algn="ctr"/>
            <a:endParaRPr lang="ru-RU" sz="1400" dirty="0"/>
          </a:p>
          <a:p>
            <a:pPr algn="ctr"/>
            <a:r>
              <a:rPr lang="ru-RU" sz="1400" b="1" i="1" dirty="0" err="1"/>
              <a:t>Ранько</a:t>
            </a:r>
            <a:r>
              <a:rPr lang="ru-RU" sz="1400" b="1" i="1" dirty="0"/>
              <a:t> Елена Алексеевна </a:t>
            </a:r>
          </a:p>
          <a:p>
            <a:pPr algn="ctr"/>
            <a:r>
              <a:rPr lang="ru-RU" sz="1400" b="1" i="1" dirty="0"/>
              <a:t>учитель начальных классов  </a:t>
            </a:r>
          </a:p>
          <a:p>
            <a:pPr algn="ctr"/>
            <a:r>
              <a:rPr lang="ru-RU" sz="1400" b="1" i="1" dirty="0"/>
              <a:t>МАОУ лицей №21</a:t>
            </a:r>
          </a:p>
          <a:p>
            <a:pPr algn="ctr"/>
            <a:r>
              <a:rPr lang="ru-RU" sz="1400" b="1" i="1" dirty="0"/>
              <a:t>  г. Иваново</a:t>
            </a:r>
          </a:p>
          <a:p>
            <a:pPr algn="ctr"/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ОКСАНА\МК мои\МК собачка из пробки на сайт педсовет\готовое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2808312" cy="374441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548680"/>
            <a:ext cx="52889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2018-</a:t>
            </a:r>
            <a:endParaRPr lang="en-US" sz="3600" spc="180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nesennyj" pitchFamily="82" charset="0"/>
              <a:cs typeface="Arial" pitchFamily="34" charset="0"/>
            </a:endParaRPr>
          </a:p>
          <a:p>
            <a:pPr algn="ctr"/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год желтой собаки</a:t>
            </a:r>
            <a:r>
              <a:rPr lang="en-US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 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877272"/>
            <a:ext cx="38164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«Средняя школа </a:t>
            </a:r>
            <a:r>
              <a:rPr lang="ru-RU" sz="1400" dirty="0" err="1" smtClean="0"/>
              <a:t>с.Тиинск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132856"/>
            <a:ext cx="4032448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/>
              <a:t>Скоро, скоро - Новый год!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/>
              <a:t>Пусть собачка, сделанная своими руками, принесет счастье и удачу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/>
              <a:t>в Новом 2018 году!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ОКСАНА\МК мои\МК собачка из пробки на сайт педсовет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780928"/>
            <a:ext cx="3936437" cy="295232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620688"/>
            <a:ext cx="6837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МАТЕРИАЛЫ И ИНСТРУМЕНТЫ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12776"/>
            <a:ext cx="3834576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i="1" u="sng" dirty="0" smtClean="0"/>
              <a:t>Для работы потребуется:</a:t>
            </a:r>
          </a:p>
          <a:p>
            <a:pPr algn="just"/>
            <a:endParaRPr lang="ru-RU" b="1" i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i="1" dirty="0" smtClean="0"/>
              <a:t> Винные пробки – 3 шт.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i="1" dirty="0" smtClean="0"/>
              <a:t> Помпоны маленькие – 2шт.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i="1" dirty="0" smtClean="0"/>
              <a:t> Атласная лента узкая – 15 см.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i="1" dirty="0" smtClean="0"/>
              <a:t> Глазки – 2 шт.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i="1" dirty="0" smtClean="0"/>
              <a:t> Нож макетный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i="1" dirty="0" smtClean="0"/>
              <a:t> Клеевой пистолет</a:t>
            </a:r>
          </a:p>
        </p:txBody>
      </p:sp>
      <p:sp>
        <p:nvSpPr>
          <p:cNvPr id="8" name="Нижний колонтитул 5"/>
          <p:cNvSpPr txBox="1">
            <a:spLocks noGrp="1"/>
          </p:cNvSpPr>
          <p:nvPr/>
        </p:nvSpPr>
        <p:spPr bwMode="auto">
          <a:xfrm>
            <a:off x="2483768" y="5949280"/>
            <a:ext cx="38164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«Средняя школа </a:t>
            </a:r>
            <a:r>
              <a:rPr lang="ru-RU" sz="1400" dirty="0" err="1" smtClean="0"/>
              <a:t>с.Тиинск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692696"/>
            <a:ext cx="7034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Правила безопасной работы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949280"/>
            <a:ext cx="38164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СОШ </a:t>
            </a:r>
            <a:r>
              <a:rPr lang="ru-RU" sz="1400" dirty="0" err="1" smtClean="0"/>
              <a:t>с.Тиинск</a:t>
            </a:r>
            <a:endParaRPr lang="ru-RU" sz="1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7624" y="1412776"/>
            <a:ext cx="6913562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работе с макетным ножом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Передавать нож ручкой вперед.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работе ножом быть аккуратным и внимательным.</a:t>
            </a:r>
          </a:p>
          <a:p>
            <a:pPr marL="609600" lvl="0" indent="-609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хранении </a:t>
            </a:r>
            <a:r>
              <a:rPr lang="ru-RU" sz="2000" dirty="0" smtClean="0"/>
              <a:t>ножа лезвие должно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быть закрыто колпачком.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работе с </a:t>
            </a:r>
            <a:r>
              <a:rPr kumimoji="0" lang="ru-RU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термопистолетом</a:t>
            </a:r>
            <a:endParaRPr kumimoji="0" lang="ru-RU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Включать и выключать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термоклеевой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пистолет сухими руками.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допускать попадания горячего силикона на руки.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прикасаться к насадке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термоклеевого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пистолета.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окончании работы выключить.</a:t>
            </a:r>
          </a:p>
          <a:p>
            <a:pPr marL="609600" marR="0" lvl="0" indent="-609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alibri Light" pitchFamily="34" charset="0"/>
              <a:buBlip>
                <a:blip r:embed="rId2"/>
              </a:buBlip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02520" y="620688"/>
            <a:ext cx="4951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Заготовка деталей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412776"/>
            <a:ext cx="5709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Разрежьте пробку на две равные части</a:t>
            </a: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949280"/>
            <a:ext cx="38164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СОШ </a:t>
            </a:r>
            <a:r>
              <a:rPr lang="ru-RU" sz="1400" dirty="0" err="1" smtClean="0"/>
              <a:t>с.Тиинск</a:t>
            </a:r>
            <a:endParaRPr lang="ru-RU" sz="1400" dirty="0"/>
          </a:p>
        </p:txBody>
      </p:sp>
      <p:pic>
        <p:nvPicPr>
          <p:cNvPr id="1026" name="Picture 2" descr="G:\ОКСАНА\МК мои\МК собачка из пробки на сайт педсовет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4536504" cy="340237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02520" y="620688"/>
            <a:ext cx="4951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Заготовка деталей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6876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Затем разрежьте еще на две равные части. </a:t>
            </a:r>
          </a:p>
          <a:p>
            <a:pPr algn="ctr"/>
            <a:r>
              <a:rPr lang="ru-RU" sz="2400" b="1" i="1" dirty="0" smtClean="0"/>
              <a:t>Это детали - ножки собачки.</a:t>
            </a: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949280"/>
            <a:ext cx="38164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СОШ </a:t>
            </a:r>
            <a:r>
              <a:rPr lang="ru-RU" sz="1400" dirty="0" err="1" smtClean="0"/>
              <a:t>с.Тиинск</a:t>
            </a:r>
            <a:endParaRPr lang="ru-RU" sz="1400" dirty="0"/>
          </a:p>
        </p:txBody>
      </p:sp>
      <p:pic>
        <p:nvPicPr>
          <p:cNvPr id="2050" name="Picture 2" descr="G:\ОКСАНА\МК мои\МК собачка из пробки на сайт педсове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4752528" cy="356439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02520" y="620688"/>
            <a:ext cx="4951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Заготовка деталей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2687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От второй пробки отрежьте две части. </a:t>
            </a:r>
          </a:p>
          <a:p>
            <a:pPr algn="ctr"/>
            <a:r>
              <a:rPr lang="ru-RU" sz="2400" b="1" i="1" dirty="0" smtClean="0"/>
              <a:t>Одна часть примерно равна 2 см (деталь головы), вторая - 5 мм (детали ушки). </a:t>
            </a: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949280"/>
            <a:ext cx="38164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СОШ </a:t>
            </a:r>
            <a:r>
              <a:rPr lang="ru-RU" sz="1400" dirty="0" err="1" smtClean="0"/>
              <a:t>с.Тиинск</a:t>
            </a:r>
            <a:endParaRPr lang="ru-RU" sz="1400" dirty="0"/>
          </a:p>
        </p:txBody>
      </p:sp>
      <p:pic>
        <p:nvPicPr>
          <p:cNvPr id="3074" name="Picture 2" descr="G:\ОКСАНА\МК мои\МК собачка из пробки на сайт педсовет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92896"/>
            <a:ext cx="4536504" cy="340237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02520" y="620688"/>
            <a:ext cx="4951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Заготовка деталей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2687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Вторую часть разрежьте пополам.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ПОМНИТЕ про правила безопасной работы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 макетным ножом!</a:t>
            </a: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949280"/>
            <a:ext cx="38164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СОШ </a:t>
            </a:r>
            <a:r>
              <a:rPr lang="ru-RU" sz="1400" dirty="0" err="1" smtClean="0"/>
              <a:t>с.Тиинск</a:t>
            </a:r>
            <a:endParaRPr lang="ru-RU" sz="1400" dirty="0"/>
          </a:p>
        </p:txBody>
      </p:sp>
      <p:pic>
        <p:nvPicPr>
          <p:cNvPr id="4098" name="Picture 2" descr="G:\ОКСАНА\МК мои\МК собачка из пробки на сайт педсовет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36912"/>
            <a:ext cx="4176464" cy="313234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4729" y="620688"/>
            <a:ext cx="4047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pc="180" dirty="0" smtClean="0">
                <a:ln w="1905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  <a:cs typeface="Arial" pitchFamily="34" charset="0"/>
              </a:rPr>
              <a:t>Сборка изделия</a:t>
            </a:r>
            <a:endParaRPr lang="ru-RU" sz="3600" b="1" dirty="0" smtClean="0">
              <a:ln w="1905"/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sna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876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К третьей пробке приклеиваем деталь головы.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Будьте внимательны при работе с клеевым пистолетом!</a:t>
            </a: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2627784" y="5949280"/>
            <a:ext cx="38164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/>
              <a:t>Кузнецова О.А, </a:t>
            </a:r>
            <a:r>
              <a:rPr lang="ru-RU" sz="1400" dirty="0" smtClean="0"/>
              <a:t>учитель технологии </a:t>
            </a:r>
          </a:p>
          <a:p>
            <a:pPr algn="ctr"/>
            <a:r>
              <a:rPr lang="ru-RU" sz="1400" dirty="0" smtClean="0"/>
              <a:t>МКОУ СОШ </a:t>
            </a:r>
            <a:r>
              <a:rPr lang="ru-RU" sz="1400" dirty="0" err="1" smtClean="0"/>
              <a:t>с.Тиинск</a:t>
            </a:r>
            <a:endParaRPr lang="ru-RU" sz="1400" dirty="0"/>
          </a:p>
        </p:txBody>
      </p:sp>
      <p:pic>
        <p:nvPicPr>
          <p:cNvPr id="5122" name="Picture 2" descr="G:\ОКСАНА\МК мои\МК собачка из пробки на сайт педсовет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4824536" cy="361840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475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Zanesennyj</vt:lpstr>
      <vt:lpstr>Times New Roman</vt:lpstr>
      <vt:lpstr>Vesna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69</cp:revision>
  <dcterms:created xsi:type="dcterms:W3CDTF">2013-08-23T08:38:35Z</dcterms:created>
  <dcterms:modified xsi:type="dcterms:W3CDTF">2018-01-31T16:56:13Z</dcterms:modified>
</cp:coreProperties>
</file>