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9" r:id="rId3"/>
    <p:sldId id="258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7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7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9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8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47F5-A524-45AA-ACD1-BC8720E2B78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A160-3237-40E3-BCB4-75FAEE5B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537" y="494030"/>
            <a:ext cx="10090485" cy="889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Романовская ООШ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337" y="262576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«МАСШТАБ»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24801" y="462672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Выполнил</a:t>
            </a:r>
            <a:r>
              <a:rPr lang="ru-RU" dirty="0" smtClean="0"/>
              <a:t>: ученик 6 класса</a:t>
            </a:r>
          </a:p>
          <a:p>
            <a:r>
              <a:rPr lang="ru-RU" dirty="0" smtClean="0"/>
              <a:t>Скрябин Алексей</a:t>
            </a:r>
          </a:p>
          <a:p>
            <a:r>
              <a:rPr lang="ru-RU" u="sng" dirty="0" smtClean="0"/>
              <a:t>Руководитель</a:t>
            </a:r>
            <a:r>
              <a:rPr lang="ru-RU" dirty="0" smtClean="0"/>
              <a:t>: учитель математики </a:t>
            </a:r>
          </a:p>
          <a:p>
            <a:r>
              <a:rPr lang="ru-RU" dirty="0" err="1" smtClean="0"/>
              <a:t>Сосик</a:t>
            </a:r>
            <a:r>
              <a:rPr lang="ru-RU" dirty="0" smtClean="0"/>
              <a:t> Людмила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8358" y="1283369"/>
            <a:ext cx="4090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Сколько будет км?                                                                                         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200 000 см = ……………………….км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45 000 000 см = …………………….км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3 100 000 см = ………………………км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32 300 000 = …………………..км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400 000 = ……………………………км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4042" y="417094"/>
            <a:ext cx="56949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Мы знаем: </a:t>
            </a:r>
          </a:p>
          <a:p>
            <a:pPr algn="ctr"/>
            <a:r>
              <a:rPr lang="ru-RU" sz="2400" dirty="0" smtClean="0"/>
              <a:t>1 км = 100 000 см</a:t>
            </a:r>
          </a:p>
          <a:p>
            <a:pPr algn="ctr"/>
            <a:endParaRPr lang="ru-RU" sz="900" dirty="0" smtClean="0"/>
          </a:p>
          <a:p>
            <a:pPr algn="ctr"/>
            <a:r>
              <a:rPr lang="ru-RU" sz="2400" dirty="0" smtClean="0"/>
              <a:t>Давайте посчитаем. </a:t>
            </a:r>
          </a:p>
          <a:p>
            <a:pPr algn="ctr"/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13621" y="1283369"/>
            <a:ext cx="4090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Сколько будет см?                                                                                         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12 км = ……………………….см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540 км = …………………….см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3000 км = ………………………см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2 км = …………………..см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48 000 км = ……………………………см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81726" y="4251158"/>
            <a:ext cx="797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 теперь попутешествуем по урокам в школе: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9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189" y="433137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Давайте заглянем на урок географии. Там как всегда много различных карт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5" y="802469"/>
            <a:ext cx="2339809" cy="1554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9030" y="933201"/>
            <a:ext cx="6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 теперь заглянем на урок черчения. Там мы увидим много разных чертежей: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049" t="18555"/>
          <a:stretch/>
        </p:blipFill>
        <p:spPr>
          <a:xfrm>
            <a:off x="8762382" y="1310035"/>
            <a:ext cx="2188643" cy="1911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397" y="2725927"/>
            <a:ext cx="748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Глядя на все это можно сделать вывод: и на картах и на чертежах все изображено не в реальных размерах, а в увеличенном или уменьшенном. И с этим нам часто приходится в жизни сталкиваться.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769" y="3502990"/>
            <a:ext cx="11357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r>
              <a:rPr lang="ru-RU" b="1" dirty="0"/>
              <a:t>И во всех наших примерах результат увиденного не искажен. Почему</a:t>
            </a:r>
            <a:r>
              <a:rPr lang="ru-RU" b="1" dirty="0" smtClean="0"/>
              <a:t>? А </a:t>
            </a:r>
            <a:r>
              <a:rPr lang="ru-RU" b="1" dirty="0"/>
              <a:t>все потому, что все это изображено при соблюдении определенных отношений. </a:t>
            </a:r>
          </a:p>
          <a:p>
            <a:r>
              <a:rPr lang="ru-RU" b="1" i="1" u="sng" dirty="0"/>
              <a:t>Например</a:t>
            </a:r>
            <a:r>
              <a:rPr lang="ru-RU" b="1" dirty="0"/>
              <a:t>: есть комната размером 6 м на 8 м, ее план нужно изобразить в нашей </a:t>
            </a:r>
          </a:p>
          <a:p>
            <a:r>
              <a:rPr lang="ru-RU" b="1" dirty="0"/>
              <a:t>тетради. </a:t>
            </a:r>
          </a:p>
          <a:p>
            <a:r>
              <a:rPr lang="ru-RU" b="1" dirty="0"/>
              <a:t>Как нам быть? Уменьшим ее размер.  Изобразим в тетради 1 сантиметром 2 м длины комнаты </a:t>
            </a:r>
          </a:p>
          <a:p>
            <a:r>
              <a:rPr lang="ru-RU" b="1" dirty="0"/>
              <a:t>или в 1 см 200 см. Мы получили отношение 1:200.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Отношение </a:t>
            </a:r>
            <a:r>
              <a:rPr lang="ru-RU" sz="2000" b="1" dirty="0"/>
              <a:t>длины отрезка на плане к его настоящей длине называют </a:t>
            </a:r>
            <a:endParaRPr lang="ru-RU" sz="2000" b="1" dirty="0" smtClean="0"/>
          </a:p>
          <a:p>
            <a:pPr algn="ctr"/>
            <a:r>
              <a:rPr lang="ru-RU" sz="3200" b="1" dirty="0" smtClean="0"/>
              <a:t>МАСШТАБОМ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4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316" y="309027"/>
            <a:ext cx="85820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знаете ли Вы, что?</a:t>
            </a:r>
          </a:p>
          <a:p>
            <a:r>
              <a:rPr lang="ru-RU" b="1" dirty="0" smtClean="0"/>
              <a:t>Масштаб делится на виды: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Численный - </a:t>
            </a:r>
            <a:r>
              <a:rPr lang="ru-RU" dirty="0"/>
              <a:t>з</a:t>
            </a:r>
            <a:r>
              <a:rPr lang="ru-RU" dirty="0" smtClean="0"/>
              <a:t>аписывают в виде дроби, в числителе которой стоит </a:t>
            </a:r>
            <a:r>
              <a:rPr lang="ru-RU" b="1" dirty="0" smtClean="0"/>
              <a:t>1</a:t>
            </a:r>
            <a:r>
              <a:rPr lang="ru-RU" dirty="0" smtClean="0"/>
              <a:t>, а в знаменателе </a:t>
            </a:r>
            <a:r>
              <a:rPr lang="ru-RU" b="1" dirty="0" smtClean="0"/>
              <a:t>— число, показывающее во сколько раз любое расстояние на карте меньше соответствующего расстояния на местности</a:t>
            </a:r>
            <a:r>
              <a:rPr lang="ru-RU" dirty="0" smtClean="0"/>
              <a:t>.  </a:t>
            </a:r>
          </a:p>
          <a:p>
            <a:pPr marL="352425"/>
            <a:endParaRPr lang="ru-RU" sz="800" dirty="0"/>
          </a:p>
          <a:p>
            <a:pPr marL="352425"/>
            <a:r>
              <a:rPr lang="ru-RU" b="1" i="1" u="sng" dirty="0" smtClean="0"/>
              <a:t>Например</a:t>
            </a:r>
            <a:r>
              <a:rPr lang="ru-RU" dirty="0" smtClean="0"/>
              <a:t>, масштаб 1:5 000 показывает, что 1 см на плане соответствует 5 000 см (50 м) на местности.  </a:t>
            </a:r>
          </a:p>
          <a:p>
            <a:pPr marL="546100"/>
            <a:r>
              <a:rPr lang="ru-RU" dirty="0" smtClean="0"/>
              <a:t>Именно этот масштаб используют для географических карт.</a:t>
            </a:r>
          </a:p>
          <a:p>
            <a:r>
              <a:rPr lang="ru-RU" dirty="0" smtClean="0"/>
              <a:t>		Измерения на местности проводят в метрах или километрах. </a:t>
            </a:r>
          </a:p>
          <a:p>
            <a:r>
              <a:rPr lang="ru-RU" dirty="0"/>
              <a:t>		</a:t>
            </a:r>
            <a:r>
              <a:rPr lang="ru-RU" dirty="0" smtClean="0"/>
              <a:t>Для удобства нередко на карте изображают отрезок и указывают 		соответствующее ему расстояние в метрах или километрах.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2. Именованный - </a:t>
            </a:r>
            <a:r>
              <a:rPr lang="ru-RU" dirty="0" smtClean="0"/>
              <a:t>вид масштаба, словесное указание того, какое расстояние на местности соответствует 1 см на карте, плане, снимке.</a:t>
            </a:r>
          </a:p>
          <a:p>
            <a:r>
              <a:rPr lang="ru-RU" b="1" dirty="0" smtClean="0"/>
              <a:t>3. Линейный - </a:t>
            </a:r>
            <a:r>
              <a:rPr lang="ru-RU" dirty="0" smtClean="0"/>
              <a:t>это графический масштаб в виде масштабной линейки, разделённой на равные части.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4. Поперечный -</a:t>
            </a:r>
            <a:r>
              <a:rPr lang="ru-RU" dirty="0" smtClean="0"/>
              <a:t> график (обычно на металлической пластинке) для измерения и откладывания расстояний на карте с предельной графической точностью (0,1 мм).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217" t="23802" r="31047" b="36221"/>
          <a:stretch/>
        </p:blipFill>
        <p:spPr>
          <a:xfrm>
            <a:off x="1163172" y="2586572"/>
            <a:ext cx="3385633" cy="239402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5614" t="32281" r="7018" b="8304"/>
          <a:stretch/>
        </p:blipFill>
        <p:spPr>
          <a:xfrm>
            <a:off x="594053" y="195320"/>
            <a:ext cx="2005263" cy="239125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6763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763" y="714009"/>
            <a:ext cx="81411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Кстати!!!</a:t>
            </a:r>
          </a:p>
          <a:p>
            <a:pPr algn="ctr"/>
            <a:r>
              <a:rPr lang="ru-RU" sz="2800" dirty="0" smtClean="0"/>
              <a:t>Более крупным является тот масштаб, у которого знаменатель меньше.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800" dirty="0" smtClean="0"/>
              <a:t>Например, масштаб 1:1 000 крупнее, чем масштаб 1:25 000.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6717" y="3490330"/>
            <a:ext cx="9529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Масштаб на </a:t>
            </a:r>
            <a:r>
              <a:rPr lang="ru-RU" sz="2400" b="1" dirty="0" smtClean="0"/>
              <a:t>уменьшение</a:t>
            </a:r>
            <a:r>
              <a:rPr lang="ru-RU" sz="2400" dirty="0" smtClean="0"/>
              <a:t> размеров:</a:t>
            </a:r>
          </a:p>
          <a:p>
            <a:pPr algn="ctr"/>
            <a:r>
              <a:rPr lang="ru-RU" sz="2400" dirty="0" smtClean="0"/>
              <a:t>1:2; 1:45, 1:3000000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Масштаб на </a:t>
            </a:r>
            <a:r>
              <a:rPr lang="ru-RU" sz="2400" b="1" dirty="0" smtClean="0"/>
              <a:t>увеличение</a:t>
            </a:r>
            <a:r>
              <a:rPr lang="ru-RU" sz="2400" dirty="0" smtClean="0"/>
              <a:t> размеров:</a:t>
            </a:r>
          </a:p>
          <a:p>
            <a:pPr algn="ctr"/>
            <a:r>
              <a:rPr lang="ru-RU" sz="2400" dirty="0" smtClean="0"/>
              <a:t>2:1; 25:1, 3700:1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174" r="26657"/>
          <a:stretch/>
        </p:blipFill>
        <p:spPr>
          <a:xfrm>
            <a:off x="254920" y="2103268"/>
            <a:ext cx="1973179" cy="2319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10" y="4815701"/>
            <a:ext cx="1030201" cy="121519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2228099" y="3753853"/>
            <a:ext cx="980322" cy="1026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3460" y="3996027"/>
            <a:ext cx="5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1:2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701953" y="3969936"/>
            <a:ext cx="1533531" cy="259276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tatic8.depositphotos.com/1000459/908/i/950/depositphotos_9084915-stock-photo-set-of-insec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72026" r="39017" b="2503"/>
          <a:stretch/>
        </p:blipFill>
        <p:spPr bwMode="auto">
          <a:xfrm>
            <a:off x="10804357" y="3594247"/>
            <a:ext cx="1042738" cy="10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atic8.depositphotos.com/1000459/908/i/950/depositphotos_9084915-stock-photo-set-of-insec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72026" r="39017" b="2503"/>
          <a:stretch/>
        </p:blipFill>
        <p:spPr bwMode="auto">
          <a:xfrm>
            <a:off x="9095872" y="4815701"/>
            <a:ext cx="1588169" cy="15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10800000">
            <a:off x="8130962" y="5155160"/>
            <a:ext cx="887081" cy="268136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0082461" y="4267200"/>
            <a:ext cx="721896" cy="716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58882" y="4294559"/>
            <a:ext cx="5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2:1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9" y="181534"/>
            <a:ext cx="11101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indent="-1876425" algn="just"/>
            <a:r>
              <a:rPr lang="ru-RU" sz="2000" u="sng" dirty="0" smtClean="0"/>
              <a:t>Пример 1:</a:t>
            </a:r>
            <a:r>
              <a:rPr lang="ru-RU" sz="2000" dirty="0" smtClean="0"/>
              <a:t>  Масштаб карты 1:50 000. Определите расстояние на местности если оно равно 25 см.</a:t>
            </a:r>
          </a:p>
          <a:p>
            <a:pPr marL="1876425" indent="-1876425" algn="just"/>
            <a:r>
              <a:rPr lang="ru-RU" sz="2000" dirty="0" smtClean="0"/>
              <a:t>Масштаб – 1:50 000</a:t>
            </a:r>
          </a:p>
          <a:p>
            <a:pPr marL="1876425" indent="-1876425" algn="just"/>
            <a:r>
              <a:rPr lang="ru-RU" sz="2000" dirty="0" smtClean="0"/>
              <a:t>На карте – 25 см.</a:t>
            </a:r>
          </a:p>
          <a:p>
            <a:pPr marL="1876425" indent="-1876425" algn="just"/>
            <a:r>
              <a:rPr lang="ru-RU" sz="2000" dirty="0" smtClean="0"/>
              <a:t>На местности - ?</a:t>
            </a:r>
          </a:p>
          <a:p>
            <a:pPr marL="1347788" indent="-1347788" algn="just"/>
            <a:r>
              <a:rPr lang="ru-RU" sz="2000" dirty="0" smtClean="0"/>
              <a:t>Решение: Т.к. масштаб 1:50 000, то расстояние на местности в 50 000 раз больше, чем на карте.</a:t>
            </a:r>
          </a:p>
          <a:p>
            <a:pPr marL="1347788" indent="-96838" algn="just"/>
            <a:r>
              <a:rPr lang="ru-RU" sz="2000" dirty="0" smtClean="0"/>
              <a:t>25см ·50 000 = 1 250 000 см = 12 500 м = 12км 500м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474" y="2120526"/>
            <a:ext cx="11325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indent="-1876425" algn="just"/>
            <a:r>
              <a:rPr lang="ru-RU" sz="2000" u="sng" dirty="0" smtClean="0"/>
              <a:t>Пример 2:</a:t>
            </a:r>
            <a:r>
              <a:rPr lang="ru-RU" sz="2000" dirty="0" smtClean="0"/>
              <a:t>  Расстояние между населенными пунктами 120 км. Каково расстояние между ними на карте, если масштаб карты 1:20 000. </a:t>
            </a:r>
          </a:p>
          <a:p>
            <a:pPr marL="1876425" indent="-1876425" algn="just"/>
            <a:r>
              <a:rPr lang="ru-RU" sz="2000" dirty="0" smtClean="0"/>
              <a:t>Масштаб – 1:200 000</a:t>
            </a:r>
          </a:p>
          <a:p>
            <a:pPr marL="1876425" indent="-1876425" algn="just"/>
            <a:r>
              <a:rPr lang="ru-RU" sz="2000" dirty="0" smtClean="0"/>
              <a:t>На карте – ? см.</a:t>
            </a:r>
          </a:p>
          <a:p>
            <a:pPr marL="1876425" indent="-1876425" algn="just"/>
            <a:r>
              <a:rPr lang="ru-RU" sz="2000" dirty="0" smtClean="0"/>
              <a:t>На местности – 120 км.</a:t>
            </a:r>
          </a:p>
          <a:p>
            <a:pPr marL="1347788" indent="-1347788" algn="just"/>
            <a:r>
              <a:rPr lang="ru-RU" sz="2000" dirty="0" smtClean="0"/>
              <a:t>Решение: Т.к. масштаб 1:200 000, то расстояние на карте в 200 000 раз меньше, чем на местности.</a:t>
            </a:r>
          </a:p>
          <a:p>
            <a:pPr marL="1347788" indent="-96838" algn="just"/>
            <a:r>
              <a:rPr lang="ru-RU" sz="2000" dirty="0" smtClean="0"/>
              <a:t>120км : 200 000 = 12 000 000см :200 000 = 60 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74" y="4303455"/>
            <a:ext cx="11213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indent="-1876425" algn="just"/>
            <a:r>
              <a:rPr lang="ru-RU" sz="2000" u="sng" dirty="0" smtClean="0"/>
              <a:t>Пример 3:</a:t>
            </a:r>
            <a:r>
              <a:rPr lang="ru-RU" sz="2000" dirty="0" smtClean="0"/>
              <a:t>  Расстояние между населенными пунктами 220 км. Расстояние между ними на карте 11см. Каков масштаб карты? </a:t>
            </a:r>
          </a:p>
          <a:p>
            <a:pPr marL="1876425" indent="-1876425" algn="just"/>
            <a:r>
              <a:rPr lang="ru-RU" sz="2000" dirty="0" smtClean="0"/>
              <a:t>Масштаб – 1:?</a:t>
            </a:r>
          </a:p>
          <a:p>
            <a:pPr marL="1876425" indent="-1876425" algn="just"/>
            <a:r>
              <a:rPr lang="ru-RU" sz="2000" dirty="0" smtClean="0"/>
              <a:t>На карте – 11 см.</a:t>
            </a:r>
          </a:p>
          <a:p>
            <a:pPr marL="1876425" indent="-1876425" algn="just"/>
            <a:r>
              <a:rPr lang="ru-RU" sz="2000" dirty="0" smtClean="0"/>
              <a:t>На местности – 220 км.</a:t>
            </a:r>
          </a:p>
          <a:p>
            <a:pPr marL="1347788" indent="-1347788" algn="just"/>
            <a:r>
              <a:rPr lang="ru-RU" sz="2000" dirty="0" smtClean="0"/>
              <a:t>Решение: Т.к. масштаб - это отношение </a:t>
            </a:r>
            <a:r>
              <a:rPr lang="ru-RU" sz="2000" dirty="0"/>
              <a:t>длины отрезка на плане к его настоящей </a:t>
            </a:r>
            <a:r>
              <a:rPr lang="ru-RU" sz="2000" dirty="0" smtClean="0"/>
              <a:t>длине, то </a:t>
            </a:r>
          </a:p>
          <a:p>
            <a:pPr marL="1347788" indent="-1347788" algn="just"/>
            <a:r>
              <a:rPr lang="ru-RU" sz="2000" dirty="0" smtClean="0"/>
              <a:t>11см                    </a:t>
            </a:r>
            <a:r>
              <a:rPr lang="ru-RU" sz="2000" dirty="0" err="1" smtClean="0"/>
              <a:t>11см</a:t>
            </a:r>
            <a:r>
              <a:rPr lang="ru-RU" sz="2000" dirty="0" smtClean="0"/>
              <a:t>                                1</a:t>
            </a:r>
          </a:p>
          <a:p>
            <a:pPr marL="1347788" indent="-1347788" algn="just"/>
            <a:r>
              <a:rPr lang="ru-RU" sz="2000" dirty="0" smtClean="0"/>
              <a:t>220км         22 000 000см                   2 000 000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1917" y="6272347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57601" y="6272347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73769" y="6457013"/>
            <a:ext cx="593557" cy="1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6927" y="6489098"/>
            <a:ext cx="1451811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106780" y="6489097"/>
            <a:ext cx="1347536" cy="8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521</Words>
  <Application>Microsoft Office PowerPoint</Application>
  <PresentationFormat>Широкоэкранный</PresentationFormat>
  <Paragraphs>90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МБОУ Романовская ООШ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Романовская ООШ</dc:title>
  <dc:creator>User</dc:creator>
  <cp:lastModifiedBy>User</cp:lastModifiedBy>
  <cp:revision>45</cp:revision>
  <dcterms:created xsi:type="dcterms:W3CDTF">2018-01-31T17:27:15Z</dcterms:created>
  <dcterms:modified xsi:type="dcterms:W3CDTF">2018-01-31T20:58:26Z</dcterms:modified>
</cp:coreProperties>
</file>