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298" r:id="rId3"/>
    <p:sldId id="256" r:id="rId4"/>
    <p:sldId id="270" r:id="rId5"/>
    <p:sldId id="271" r:id="rId6"/>
    <p:sldId id="278" r:id="rId7"/>
    <p:sldId id="273" r:id="rId8"/>
    <p:sldId id="274" r:id="rId9"/>
    <p:sldId id="279" r:id="rId10"/>
    <p:sldId id="275" r:id="rId11"/>
    <p:sldId id="276" r:id="rId12"/>
    <p:sldId id="283" r:id="rId13"/>
    <p:sldId id="280" r:id="rId14"/>
    <p:sldId id="281" r:id="rId15"/>
    <p:sldId id="282" r:id="rId16"/>
    <p:sldId id="284" r:id="rId17"/>
    <p:sldId id="269" r:id="rId18"/>
    <p:sldId id="286" r:id="rId19"/>
    <p:sldId id="287" r:id="rId20"/>
    <p:sldId id="288" r:id="rId21"/>
    <p:sldId id="268" r:id="rId22"/>
    <p:sldId id="289" r:id="rId23"/>
    <p:sldId id="290" r:id="rId24"/>
    <p:sldId id="291" r:id="rId25"/>
    <p:sldId id="285" r:id="rId26"/>
    <p:sldId id="294" r:id="rId27"/>
    <p:sldId id="257" r:id="rId28"/>
    <p:sldId id="295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99" d="100"/>
          <a:sy n="99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B5A9-C2B7-4298-B632-095B6F0F3E7C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F8A1-46E0-42BB-ACAA-EB2851843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8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9.jpeg"/><Relationship Id="rId11" Type="http://schemas.openxmlformats.org/officeDocument/2006/relationships/slide" Target="slide5.xml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2.jpe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0.xml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slide" Target="slide17.xml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slide" Target="slide6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50.radikal.ru/i130/0909/a0/e87f574022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272808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Название: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Путешествие в страну здоровья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0993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Тема :</a:t>
            </a:r>
            <a:r>
              <a:rPr lang="ru-RU" dirty="0" err="1" smtClean="0"/>
              <a:t>здоровьесберегающее</a:t>
            </a:r>
            <a:r>
              <a:rPr lang="ru-RU" dirty="0" smtClean="0"/>
              <a:t> воспитание.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Автор:</a:t>
            </a:r>
            <a:r>
              <a:rPr lang="ru-RU" dirty="0" smtClean="0"/>
              <a:t> </a:t>
            </a:r>
            <a:r>
              <a:rPr lang="ru-RU" dirty="0" err="1" smtClean="0"/>
              <a:t>Панкратовская</a:t>
            </a:r>
            <a:r>
              <a:rPr lang="ru-RU" dirty="0" smtClean="0"/>
              <a:t> Елена    Александровна.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Должность:</a:t>
            </a:r>
            <a:r>
              <a:rPr lang="ru-RU" dirty="0" smtClean="0"/>
              <a:t> учитель.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Учреждение :</a:t>
            </a:r>
            <a:r>
              <a:rPr lang="ru-RU" dirty="0" smtClean="0"/>
              <a:t>МОУ «СОШ» п. </a:t>
            </a:r>
            <a:r>
              <a:rPr lang="ru-RU" dirty="0" err="1" smtClean="0"/>
              <a:t>Каджером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2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2" descr="http://www.neizvestniy-geniy.ru/images/works/photo/2011/01/286923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liubavyshka.ru/_ph/41/2/5519755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664296" cy="26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c.pics.livejournal.com/xx66/49332667/390530/390530_origina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35283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«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Солнце, воздух и вода –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наши лучшие друзья!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6" name="Picture 2" descr="http://inet21.com/filestore/330026694634_86720_image00055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5347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altLang="ru-RU" dirty="0" smtClean="0">
              <a:solidFill>
                <a:srgbClr val="990099"/>
              </a:solidFill>
            </a:endParaRPr>
          </a:p>
          <a:p>
            <a:r>
              <a:rPr lang="ru-RU" altLang="ru-RU" dirty="0" smtClean="0">
                <a:solidFill>
                  <a:srgbClr val="990099"/>
                </a:solidFill>
              </a:rPr>
              <a:t>                     По </a:t>
            </a:r>
            <a:r>
              <a:rPr lang="ru-RU" altLang="ru-RU" dirty="0">
                <a:solidFill>
                  <a:srgbClr val="990099"/>
                </a:solidFill>
              </a:rPr>
              <a:t>утрам ты закаляйся,</a:t>
            </a:r>
          </a:p>
          <a:p>
            <a:r>
              <a:rPr lang="ru-RU" altLang="ru-RU" dirty="0" smtClean="0">
                <a:solidFill>
                  <a:srgbClr val="990099"/>
                </a:solidFill>
              </a:rPr>
              <a:t>                     Водой </a:t>
            </a:r>
            <a:r>
              <a:rPr lang="ru-RU" altLang="ru-RU" dirty="0">
                <a:solidFill>
                  <a:srgbClr val="990099"/>
                </a:solidFill>
              </a:rPr>
              <a:t>холодной обливайся.</a:t>
            </a:r>
          </a:p>
          <a:p>
            <a:r>
              <a:rPr lang="ru-RU" altLang="ru-RU" dirty="0" smtClean="0">
                <a:solidFill>
                  <a:srgbClr val="990099"/>
                </a:solidFill>
              </a:rPr>
              <a:t>                     Будешь </a:t>
            </a:r>
            <a:r>
              <a:rPr lang="ru-RU" altLang="ru-RU" dirty="0">
                <a:solidFill>
                  <a:srgbClr val="990099"/>
                </a:solidFill>
              </a:rPr>
              <a:t>ты всегда здоров.</a:t>
            </a:r>
          </a:p>
          <a:p>
            <a:r>
              <a:rPr lang="ru-RU" altLang="ru-RU" dirty="0" smtClean="0">
                <a:solidFill>
                  <a:srgbClr val="990099"/>
                </a:solidFill>
              </a:rPr>
              <a:t>                     </a:t>
            </a:r>
            <a:r>
              <a:rPr lang="ru-RU" altLang="ru-RU" dirty="0">
                <a:solidFill>
                  <a:srgbClr val="990099"/>
                </a:solidFill>
              </a:rPr>
              <a:t>Тут не нужно лишних слов.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347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664296" cy="2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ru-RU" dirty="0"/>
              <a:t>Закаливание водой</a:t>
            </a:r>
          </a:p>
        </p:txBody>
      </p:sp>
      <p:pic>
        <p:nvPicPr>
          <p:cNvPr id="6" name="Picture 4" descr="http://elearn.irro.ru/upload/files/personal-folders/7014/fizkul_tura_2_klass_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Закаливание воздухом</a:t>
            </a:r>
          </a:p>
        </p:txBody>
      </p:sp>
      <p:pic>
        <p:nvPicPr>
          <p:cNvPr id="6" name="Picture 4" descr="http://purmix.ru/images/uroki/karand/raznoe/kak_narisovat_otkrytoe_okno_karandasho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9"/>
            <a:ext cx="36382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2-gIdhTnRao/UvPOj5vJFAI/AAAAAAAAAUA/RTzwg26ItKE/s1600/x_008b2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0324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razumniki.ru/images/articles/razvitie_rechi/rech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6085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Закаливание солнцем</a:t>
            </a:r>
          </a:p>
        </p:txBody>
      </p:sp>
      <p:pic>
        <p:nvPicPr>
          <p:cNvPr id="7" name="Picture 6" descr="http://bezopasnost-detej.ru/images/2013/103-5-2-kartinki-dlya-detej-po-bezopasnost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248472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umuland.m.u.pic.centerblog.net/u2g03me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85" y="404664"/>
            <a:ext cx="23534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2" y="-190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Чайк9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11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7850759" y="5706727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88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208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-30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19" y="-1581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1887"/>
            <a:ext cx="9323512" cy="698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22863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«Режим дня»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          Чтоб </a:t>
            </a:r>
            <a:r>
              <a:rPr lang="ru-RU" i="1" dirty="0"/>
              <a:t>здоровье сохранить, </a:t>
            </a:r>
            <a:br>
              <a:rPr lang="ru-RU" i="1" dirty="0"/>
            </a:br>
            <a:r>
              <a:rPr lang="ru-RU" i="1" dirty="0" smtClean="0"/>
              <a:t>           Организм </a:t>
            </a:r>
            <a:r>
              <a:rPr lang="ru-RU" i="1" dirty="0"/>
              <a:t>свой укрепить, </a:t>
            </a:r>
            <a:br>
              <a:rPr lang="ru-RU" i="1" dirty="0"/>
            </a:br>
            <a:r>
              <a:rPr lang="ru-RU" i="1" dirty="0" smtClean="0"/>
              <a:t>            Знает </a:t>
            </a:r>
            <a:r>
              <a:rPr lang="ru-RU" i="1" dirty="0"/>
              <a:t>вся моя семья — </a:t>
            </a:r>
            <a:br>
              <a:rPr lang="ru-RU" i="1" dirty="0"/>
            </a:br>
            <a:r>
              <a:rPr lang="ru-RU" i="1" dirty="0" smtClean="0"/>
              <a:t>            Очень </a:t>
            </a:r>
            <a:r>
              <a:rPr lang="ru-RU" i="1" dirty="0"/>
              <a:t>важен </a:t>
            </a:r>
            <a:r>
              <a:rPr lang="ru-RU" b="1" i="1" dirty="0" smtClean="0"/>
              <a:t>… </a:t>
            </a:r>
            <a:r>
              <a:rPr lang="ru-RU" b="1" i="1" dirty="0" smtClean="0">
                <a:solidFill>
                  <a:srgbClr val="FF0000"/>
                </a:solidFill>
              </a:rPr>
              <a:t>режим дня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1" name="Picture 2" descr="C:\Users\mishan\Desktop\0006-006-Rezhim-dnja-shkol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3645024"/>
            <a:ext cx="5112568" cy="3096344"/>
          </a:xfrm>
          <a:prstGeom prst="rect">
            <a:avLst/>
          </a:prstGeom>
          <a:noFill/>
        </p:spPr>
      </p:pic>
      <p:pic>
        <p:nvPicPr>
          <p:cNvPr id="3074" name="Picture 2" descr="C:\Users\admin\Desktop\уче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437112"/>
            <a:ext cx="1800199" cy="13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03363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76064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8101584" y="6161145"/>
            <a:ext cx="790896" cy="6480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8426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вредных привычек</a:t>
            </a:r>
            <a:endParaRPr lang="ru-RU" dirty="0"/>
          </a:p>
        </p:txBody>
      </p:sp>
      <p:pic>
        <p:nvPicPr>
          <p:cNvPr id="5" name="Picture 2" descr="http://afisha.rastishka.by/wp-content/uploads/2015/06/multik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45365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le.mobilmusic.ru/1e/2f/f3/10097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предназначена для учащихся 3-4 классов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400" dirty="0" smtClean="0"/>
              <a:t>Данную презентацию можно использовать на классном часе, на уроке, посвящённом здоровому образу жизни. Презентация интерактивная, составлена в форме игры-путешествия по станциям. При нажатии на картинку на карте путешествия ,попадаешь на ту, или иную «станцию». Можно проводить беседу по слайдам и выполнять задания коллективно , в группе или в паре. Презентация так же содержит  анимационную </a:t>
            </a:r>
            <a:r>
              <a:rPr lang="ru-RU" sz="2400" dirty="0" err="1" smtClean="0"/>
              <a:t>физминутку</a:t>
            </a:r>
            <a:r>
              <a:rPr lang="ru-RU" sz="2400" dirty="0" smtClean="0"/>
              <a:t> для глаз.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76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Вредные</a:t>
            </a:r>
            <a:r>
              <a:rPr lang="ru-RU" altLang="ru-RU" b="1" dirty="0"/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привычки.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sz="3000" dirty="0" smtClean="0">
                <a:solidFill>
                  <a:srgbClr val="FF0066"/>
                </a:solidFill>
                <a:latin typeface="Arial Black" pitchFamily="34" charset="0"/>
              </a:rPr>
              <a:t>        Привычки </a:t>
            </a:r>
            <a:r>
              <a:rPr lang="ru-RU" altLang="ru-RU" sz="3000" dirty="0">
                <a:solidFill>
                  <a:srgbClr val="FF0066"/>
                </a:solidFill>
                <a:latin typeface="Arial Black" pitchFamily="34" charset="0"/>
              </a:rPr>
              <a:t>, наносящие вред здоровью , называются </a:t>
            </a:r>
            <a:r>
              <a:rPr lang="ru-RU" altLang="ru-RU" sz="3000" dirty="0" smtClean="0">
                <a:solidFill>
                  <a:srgbClr val="FF0066"/>
                </a:solidFill>
                <a:latin typeface="Arial Black" pitchFamily="34" charset="0"/>
              </a:rPr>
              <a:t>вредными </a:t>
            </a:r>
            <a:r>
              <a:rPr lang="ru-RU" altLang="ru-RU" sz="3000" dirty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altLang="ru-RU" sz="3000" dirty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CC00FF"/>
                </a:solidFill>
                <a:latin typeface="Arial Black" pitchFamily="34" charset="0"/>
              </a:rPr>
              <a:t>Вредные </a:t>
            </a:r>
            <a:r>
              <a:rPr lang="ru-RU" altLang="ru-RU" sz="2800" dirty="0">
                <a:solidFill>
                  <a:srgbClr val="CC00FF"/>
                </a:solidFill>
                <a:latin typeface="Arial Black" pitchFamily="34" charset="0"/>
              </a:rPr>
              <a:t>привычки :</a:t>
            </a:r>
            <a:r>
              <a:rPr lang="ru-RU" altLang="ru-RU" sz="2800" dirty="0">
                <a:latin typeface="Arial Black" pitchFamily="34" charset="0"/>
              </a:rPr>
              <a:t> есть много сладостей , долго сидеть у компьютера и телевизора , читать лёжа,  разговаривать во время еды и др.</a:t>
            </a:r>
          </a:p>
          <a:p>
            <a:endParaRPr lang="ru-RU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3768" y="4613463"/>
            <a:ext cx="2176463" cy="20193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4576868"/>
            <a:ext cx="2952328" cy="2092491"/>
          </a:xfrm>
          <a:prstGeom prst="rect">
            <a:avLst/>
          </a:prstGeom>
        </p:spPr>
      </p:pic>
      <p:pic>
        <p:nvPicPr>
          <p:cNvPr id="2050" name="Picture 2" descr="C:\Users\admin\Desktop\чит лё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7527"/>
            <a:ext cx="2944216" cy="21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270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24744" y="980728"/>
            <a:ext cx="11089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2400" b="1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</a:t>
            </a:r>
            <a:r>
              <a:rPr lang="ru-RU" sz="2400" b="1" smtClean="0">
                <a:solidFill>
                  <a:schemeClr val="tx2"/>
                </a:solidFill>
                <a:latin typeface="Monotype Corsiva" pitchFamily="66" charset="0"/>
              </a:rPr>
              <a:t>Побороть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дурные привычки, лучше сегодня, чем завтра».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Конфуций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Скажем вредным привычкам – НЕТ!</a:t>
            </a:r>
          </a:p>
          <a:p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   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14" descr="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4285"/>
            <a:ext cx="2088232" cy="281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3627[1]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4285"/>
            <a:ext cx="2016224" cy="29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3965" y="6237312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урение</a:t>
            </a:r>
            <a:endParaRPr lang="ru-RU" dirty="0"/>
          </a:p>
        </p:txBody>
      </p:sp>
      <p:pic>
        <p:nvPicPr>
          <p:cNvPr id="8" name="Picture 4" descr="19713M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43353"/>
            <a:ext cx="2088232" cy="29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3789" y="6472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642197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Наркомания                    Токсикомания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dirty="0"/>
              <a:t>Наиболее опасно влияют на здоровье человека  вредные </a:t>
            </a:r>
            <a:r>
              <a:rPr lang="ru-RU" altLang="ru-RU" sz="3600" dirty="0" smtClean="0"/>
              <a:t>привычки:</a:t>
            </a:r>
            <a:endParaRPr lang="ru-RU" sz="3600" dirty="0"/>
          </a:p>
        </p:txBody>
      </p:sp>
      <p:pic>
        <p:nvPicPr>
          <p:cNvPr id="14" name="Picture 19" descr="3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43354"/>
            <a:ext cx="2088232" cy="29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Управляющая кнопка: домой 12">
            <a:hlinkClick r:id="rId7" action="ppaction://hlinksldjump" highlightClick="1">
              <a:snd r:embed="rId8" name="click.wav"/>
            </a:hlinkClick>
          </p:cNvPr>
          <p:cNvSpPr/>
          <p:nvPr/>
        </p:nvSpPr>
        <p:spPr>
          <a:xfrm>
            <a:off x="8520754" y="6093295"/>
            <a:ext cx="623246" cy="69801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Кафе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Здоровячок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s19.rimg.info/5f8eb9f27c19fc6321551803f3e983b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851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gifsla.ru/images/pova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50040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Правильное питание- это здоровье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dirty="0">
                <a:solidFill>
                  <a:srgbClr val="FF3300"/>
                </a:solidFill>
              </a:rPr>
              <a:t>Надоело заиньке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Лист жевать капустный!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Ну, во-первых, маленький;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Во-вторых, не вкусный.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Для начала съел сметаны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(Втихаря от строгой мамы),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Навернул борща тарелку,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Съел орешков вместе с белкой,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Чуть колбаски, чуть </a:t>
            </a:r>
            <a:r>
              <a:rPr lang="ru-RU" altLang="ru-RU" dirty="0" err="1">
                <a:solidFill>
                  <a:srgbClr val="FF3300"/>
                </a:solidFill>
              </a:rPr>
              <a:t>сырочка</a:t>
            </a:r>
            <a:r>
              <a:rPr lang="ru-RU" altLang="ru-RU" dirty="0">
                <a:solidFill>
                  <a:srgbClr val="FF3300"/>
                </a:solidFill>
              </a:rPr>
              <a:t>,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Бутерброд и тортик. 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Точка.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Он у доктора сидит: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У него живот болит.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Надо правильно питаться,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 Чтоб здоровым оставаться</a:t>
            </a:r>
            <a:endParaRPr lang="ru-RU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5538"/>
            <a:ext cx="2664297" cy="21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Елена\Downloads\здоровое пит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7363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72507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Полезные и неполезные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продукты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6" name="Picture 2" descr="C:\Users\Елена\Downloads\морк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537345"/>
            <a:ext cx="1673349" cy="1457325"/>
          </a:xfrm>
        </p:spPr>
      </p:pic>
      <p:pic>
        <p:nvPicPr>
          <p:cNvPr id="7" name="Picture 10" descr="C:\Users\Елена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571625"/>
            <a:ext cx="762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Елена\Downloads\я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12777"/>
            <a:ext cx="1828799" cy="16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Елена\Downloads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442188"/>
            <a:ext cx="2516907" cy="1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Елена\Downloads\i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4688"/>
            <a:ext cx="23762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Елена\Downloads\орех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4688"/>
            <a:ext cx="2232248" cy="158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Елена\Downloads\хлеб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1875"/>
            <a:ext cx="2156866" cy="13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Елена\Downloads\i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14220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Users\Елена\Downloads\i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50" y="5143501"/>
            <a:ext cx="280102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Елена\Downloads\кап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143501"/>
            <a:ext cx="2248917" cy="15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здорового образа жизни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525963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1)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Заниматься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спортом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Солнце, воздух и вода – наши лучшие друзья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3)соблюдать режим дня и гигиену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4) не иметь вредных привычек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5)Правильно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4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050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764704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Конкурс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«Народная мудрость»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Соберите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73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/>
              <a:t>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2708919"/>
            <a:ext cx="2088232" cy="1377927"/>
            <a:chOff x="0" y="728096"/>
            <a:chExt cx="2192824" cy="131569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728096"/>
              <a:ext cx="2192824" cy="1315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728096"/>
              <a:ext cx="2192824" cy="131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«</a:t>
              </a:r>
              <a:r>
                <a:rPr lang="ru-RU" sz="1800" b="1" kern="1200" dirty="0" smtClean="0"/>
                <a:t>Здоровье –всему голова»</a:t>
              </a:r>
              <a:endParaRPr lang="ru-RU" sz="18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2026" y="2771153"/>
            <a:ext cx="2132382" cy="1315694"/>
            <a:chOff x="2412491" y="769382"/>
            <a:chExt cx="2192824" cy="13156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12491" y="769382"/>
              <a:ext cx="2192824" cy="1315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412491" y="769382"/>
              <a:ext cx="2192824" cy="131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«Здоровому</a:t>
              </a:r>
              <a:r>
                <a:rPr lang="ru-RU" sz="1800" b="1" kern="1200" baseline="0" dirty="0" smtClean="0"/>
                <a:t> всё здорово»</a:t>
              </a:r>
              <a:endParaRPr lang="ru-RU" sz="1800" b="1" kern="1200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771153"/>
            <a:ext cx="2232025" cy="13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231" y="4509120"/>
            <a:ext cx="2195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269" y="4513134"/>
            <a:ext cx="2195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Желаю   </a:t>
            </a:r>
            <a:r>
              <a:rPr lang="ru-RU" b="1" dirty="0">
                <a:solidFill>
                  <a:srgbClr val="C00000"/>
                </a:solidFill>
              </a:rPr>
              <a:t>всем крепкого </a:t>
            </a:r>
            <a:r>
              <a:rPr lang="ru-RU" b="1" dirty="0" smtClean="0">
                <a:solidFill>
                  <a:srgbClr val="C00000"/>
                </a:solidFill>
              </a:rPr>
              <a:t>здоровья!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esktop\zoj(1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96855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b="1" dirty="0"/>
              <a:t>Список литературы и адреса сайтов</a:t>
            </a:r>
            <a:endParaRPr lang="ru-RU" altLang="ru-RU" dirty="0"/>
          </a:p>
          <a:p>
            <a:pPr>
              <a:buFont typeface="Wingdings 2" pitchFamily="18" charset="2"/>
              <a:buNone/>
            </a:pPr>
            <a:r>
              <a:rPr lang="ru-RU" altLang="ru-RU" dirty="0"/>
              <a:t> </a:t>
            </a:r>
          </a:p>
          <a:p>
            <a:r>
              <a:rPr lang="ru-RU" altLang="ru-RU" dirty="0"/>
              <a:t>1.Журнал «Чем развлечь гостей» №1 2009, с.24, №5, 2007, с.13</a:t>
            </a:r>
          </a:p>
          <a:p>
            <a:r>
              <a:rPr lang="ru-RU" altLang="ru-RU" dirty="0"/>
              <a:t>2. </a:t>
            </a:r>
            <a:r>
              <a:rPr lang="ru-RU" altLang="ru-RU" dirty="0" smtClean="0"/>
              <a:t>Классные часы:4 класс/Авт.-сост. </a:t>
            </a:r>
            <a:r>
              <a:rPr lang="ru-RU" altLang="ru-RU" dirty="0" err="1" smtClean="0"/>
              <a:t>Т.Н.Максимова</a:t>
            </a:r>
            <a:r>
              <a:rPr lang="ru-RU" altLang="ru-RU" dirty="0" smtClean="0"/>
              <a:t>,- М.:ВАКО,2012.</a:t>
            </a:r>
            <a:endParaRPr lang="ru-RU" altLang="ru-RU" dirty="0"/>
          </a:p>
          <a:p>
            <a:r>
              <a:rPr lang="ru-RU" altLang="ru-RU" dirty="0" smtClean="0"/>
              <a:t>4</a:t>
            </a:r>
            <a:r>
              <a:rPr lang="en-US" altLang="ru-RU" dirty="0"/>
              <a:t>http://</a:t>
            </a:r>
            <a:r>
              <a:rPr lang="en-US" altLang="ru-RU" dirty="0" smtClean="0"/>
              <a:t>zanimatika.narod.ru/ZOJ.htm</a:t>
            </a:r>
            <a:r>
              <a:rPr lang="ru-RU" altLang="ru-RU" dirty="0"/>
              <a:t> </a:t>
            </a:r>
            <a:r>
              <a:rPr lang="ru-RU" altLang="ru-RU" dirty="0" smtClean="0"/>
              <a:t>стихи</a:t>
            </a:r>
            <a:endParaRPr lang="ru-RU" altLang="ru-RU" dirty="0"/>
          </a:p>
          <a:p>
            <a:r>
              <a:rPr lang="ru-RU" altLang="ru-RU" dirty="0" smtClean="0"/>
              <a:t>5.</a:t>
            </a:r>
            <a:r>
              <a:rPr lang="en-US" altLang="ru-RU" dirty="0"/>
              <a:t> </a:t>
            </a:r>
            <a:r>
              <a:rPr lang="en-US" altLang="ru-RU" dirty="0">
                <a:hlinkClick r:id="rId3"/>
              </a:rPr>
              <a:t>https://</a:t>
            </a:r>
            <a:r>
              <a:rPr lang="en-US" altLang="ru-RU" dirty="0" smtClean="0">
                <a:hlinkClick r:id="rId3"/>
              </a:rPr>
              <a:t>www.google.ru</a:t>
            </a:r>
            <a:r>
              <a:rPr lang="ru-RU" altLang="ru-RU" dirty="0" smtClean="0"/>
              <a:t> картинки</a:t>
            </a:r>
            <a:endParaRPr lang="ru-RU" altLang="ru-RU" dirty="0"/>
          </a:p>
          <a:p>
            <a:pPr marL="0" indent="0">
              <a:buNone/>
            </a:pPr>
            <a:r>
              <a:rPr lang="ru-RU" altLang="ru-RU" dirty="0" smtClean="0"/>
              <a:t>    6. </a:t>
            </a:r>
            <a:r>
              <a:rPr lang="ru-RU" altLang="ru-RU" u="sng" dirty="0">
                <a:hlinkClick r:id="rId4"/>
              </a:rPr>
              <a:t>http://images.yandex.ru/</a:t>
            </a:r>
            <a:r>
              <a:rPr lang="ru-RU" altLang="ru-RU" dirty="0"/>
              <a:t> картинки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50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4399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3" y="2636912"/>
            <a:ext cx="6840760" cy="113064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421"/>
              </a:avLst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«Путешествие </a:t>
            </a:r>
            <a:r>
              <a:rPr lang="ru-RU" sz="2800" b="1" dirty="0">
                <a:solidFill>
                  <a:srgbClr val="FF0000"/>
                </a:solidFill>
              </a:rPr>
              <a:t>в страну ЗДОРОВЬЯ»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1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7704" y="1412776"/>
            <a:ext cx="6779096" cy="4713387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solidFill>
                  <a:srgbClr val="FF3300"/>
                </a:solidFill>
              </a:rPr>
              <a:t>Мудреца спросили:</a:t>
            </a:r>
            <a:r>
              <a:rPr lang="ru-RU" altLang="ru-RU" b="1" dirty="0">
                <a:solidFill>
                  <a:srgbClr val="FF00FF"/>
                </a:solidFill>
              </a:rPr>
              <a:t>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«Что является для человека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наиболее ценным и важным в жизни: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богатство или слава?»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Вот что ответил мудрец: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«Ни богатство, ни слава не делают человека счастливым.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 Здоровый нищий счастливее </a:t>
            </a:r>
          </a:p>
          <a:p>
            <a:r>
              <a:rPr lang="ru-RU" altLang="ru-RU" b="1" dirty="0">
                <a:solidFill>
                  <a:srgbClr val="0000FF"/>
                </a:solidFill>
              </a:rPr>
              <a:t>больного короля».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936104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s1.pic4you.ru/allimage/y2012/11-04/12216/26476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3950">
            <a:off x="811408" y="-1311410"/>
            <a:ext cx="7439040" cy="94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2.pic4you.ru/allimage/y2013/08-18/12216/3719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9" y="3607486"/>
            <a:ext cx="1511449" cy="16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izmailvechernii-reklama.com.ua/uploads/posts/2015-07/1437485870_0_838e0_19e40e72_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7" y="3728657"/>
            <a:ext cx="2671411" cy="28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http://funforkids.ru/pictures/sport/sport0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30" y="5172197"/>
            <a:ext cx="1294224" cy="13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png-images.ru/wp-content/uploads/2014/11/fir_tree_PNG24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64" y="2707873"/>
            <a:ext cx="1236652" cy="19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rusmt.ru/image/imart/4bd1b509a247d64e3cd31ca296cf80c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08" y="3843573"/>
            <a:ext cx="2667099" cy="22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4" descr="http://galerey-room.ru/images/012103_138369006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13" y="4973078"/>
            <a:ext cx="2317821" cy="14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img-fotki.yandex.ru/get/6514/102037042.6e/0_a6660_b5f3379_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4" y="-261182"/>
            <a:ext cx="1203591" cy="13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http://liubavyshka.ru/_ph/17/2/6003915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7" y="333979"/>
            <a:ext cx="1494942" cy="14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graphics.ucoz.ro/_ld/0/22286150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56" y="58958"/>
            <a:ext cx="2469162" cy="24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327" y="2328422"/>
            <a:ext cx="3893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Станция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«Остров закаливания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40284" y="3970904"/>
            <a:ext cx="396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Станция вредных привычек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14140" y="1876876"/>
            <a:ext cx="1940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Режим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дня»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5457" y="4936796"/>
            <a:ext cx="2411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«Спортивная»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4" name="Picture 60" descr="http://s3.pic4you.ru/allimage/y2013/09-30/12216/386450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46" y="115472"/>
            <a:ext cx="2067153" cy="18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4" descr="http://www.cosmetikalux.narod.ru/12/dlya_tela/sredstva_dlya_dusha/35247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9" y="-121894"/>
            <a:ext cx="1998770" cy="19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2" descr="https://megadenta.ru/images/3/8165260138122093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58" y="983486"/>
            <a:ext cx="999889" cy="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746633" y="5836792"/>
            <a:ext cx="2427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Здоровячок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6200000" flipV="1">
            <a:off x="1290615" y="3734893"/>
            <a:ext cx="2687460" cy="877218"/>
          </a:xfrm>
          <a:prstGeom prst="curvedConnector3">
            <a:avLst/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flipV="1">
            <a:off x="3203848" y="1057998"/>
            <a:ext cx="2371798" cy="869762"/>
          </a:xfrm>
          <a:prstGeom prst="curvedConnector3">
            <a:avLst>
              <a:gd name="adj1" fmla="val 50459"/>
            </a:avLst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>
            <a:off x="5277722" y="2356066"/>
            <a:ext cx="941173" cy="231489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4355976" y="4520101"/>
            <a:ext cx="1063099" cy="452977"/>
          </a:xfrm>
          <a:prstGeom prst="curvedConnector3">
            <a:avLst/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afisha.rastishka.by/wp-content/uploads/2015/06/multik-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79" y="2829772"/>
            <a:ext cx="1734131" cy="13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Скругленная соединительная линия 31"/>
          <p:cNvCxnSpPr/>
          <p:nvPr/>
        </p:nvCxnSpPr>
        <p:spPr>
          <a:xfrm>
            <a:off x="5632564" y="3018063"/>
            <a:ext cx="765095" cy="443450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6" descr="http://galerey-room.ru/images/070345_1385525025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72" y="1835294"/>
            <a:ext cx="2356668" cy="23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vignette2.wikia.nocookie.net/worldofmogobe/images/7/7d/%D0%A1%D0%BE%D0%BB%D0%BD%D0%B5%D1%87%D0%BD%D0%B0%D1%8F_%D1%83%D0%BB%D0%B8%D1%86%D0%B0_1.png/revision/latest?cb=20130704062955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5" y="5750004"/>
            <a:ext cx="705678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Станция «спортивная»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64" name="Picture 16" descr="http://www.disa-bd.com/images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32" y="2564904"/>
            <a:ext cx="25908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grovit.cz/ZABAVNY_majka57/GIF/sport/atletika/atletik0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2125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«Здоровье в порядке – спасибо зарядке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7" y="1988841"/>
            <a:ext cx="536494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esktop\заря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54" y="4077072"/>
            <a:ext cx="45914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2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FF"/>
                </a:solidFill>
              </a:rPr>
              <a:t>                  Со </a:t>
            </a:r>
            <a:r>
              <a:rPr lang="ru-RU" altLang="ru-RU" dirty="0">
                <a:solidFill>
                  <a:srgbClr val="0000FF"/>
                </a:solidFill>
              </a:rPr>
              <a:t>здоровьем дружен спорт.</a:t>
            </a:r>
            <a:br>
              <a:rPr lang="ru-RU" altLang="ru-RU" dirty="0">
                <a:solidFill>
                  <a:srgbClr val="0000FF"/>
                </a:solidFill>
              </a:rPr>
            </a:br>
            <a:r>
              <a:rPr lang="ru-RU" altLang="ru-RU" dirty="0" smtClean="0">
                <a:solidFill>
                  <a:srgbClr val="0000FF"/>
                </a:solidFill>
              </a:rPr>
              <a:t>                 Стадион</a:t>
            </a:r>
            <a:r>
              <a:rPr lang="ru-RU" altLang="ru-RU" dirty="0">
                <a:solidFill>
                  <a:srgbClr val="0000FF"/>
                </a:solidFill>
              </a:rPr>
              <a:t>, бассейны, корт,</a:t>
            </a:r>
          </a:p>
          <a:p>
            <a:r>
              <a:rPr lang="ru-RU" altLang="ru-RU" dirty="0" smtClean="0">
                <a:solidFill>
                  <a:srgbClr val="0000FF"/>
                </a:solidFill>
              </a:rPr>
              <a:t>                 </a:t>
            </a:r>
            <a:r>
              <a:rPr lang="ru-RU" altLang="ru-RU" dirty="0">
                <a:solidFill>
                  <a:srgbClr val="0000FF"/>
                </a:solidFill>
              </a:rPr>
              <a:t>зал, каток - везде вам рады.</a:t>
            </a:r>
            <a:br>
              <a:rPr lang="ru-RU" altLang="ru-RU" dirty="0">
                <a:solidFill>
                  <a:srgbClr val="0000FF"/>
                </a:solidFill>
              </a:rPr>
            </a:br>
            <a:r>
              <a:rPr lang="ru-RU" altLang="ru-RU" dirty="0" smtClean="0">
                <a:solidFill>
                  <a:srgbClr val="0000FF"/>
                </a:solidFill>
              </a:rPr>
              <a:t>                      За </a:t>
            </a:r>
            <a:r>
              <a:rPr lang="ru-RU" altLang="ru-RU" dirty="0">
                <a:solidFill>
                  <a:srgbClr val="0000FF"/>
                </a:solidFill>
              </a:rPr>
              <a:t>старание в награду </a:t>
            </a:r>
          </a:p>
          <a:p>
            <a:r>
              <a:rPr lang="ru-RU" altLang="ru-RU" dirty="0" smtClean="0">
                <a:solidFill>
                  <a:srgbClr val="0000FF"/>
                </a:solidFill>
              </a:rPr>
              <a:t>                     будут </a:t>
            </a:r>
            <a:r>
              <a:rPr lang="ru-RU" altLang="ru-RU" dirty="0">
                <a:solidFill>
                  <a:srgbClr val="0000FF"/>
                </a:solidFill>
              </a:rPr>
              <a:t>кубки и рекорды,</a:t>
            </a:r>
            <a:br>
              <a:rPr lang="ru-RU" altLang="ru-RU" dirty="0">
                <a:solidFill>
                  <a:srgbClr val="0000FF"/>
                </a:solidFill>
              </a:rPr>
            </a:br>
            <a:r>
              <a:rPr lang="ru-RU" altLang="ru-RU" dirty="0" smtClean="0">
                <a:solidFill>
                  <a:srgbClr val="0000FF"/>
                </a:solidFill>
              </a:rPr>
              <a:t>                  Станут </a:t>
            </a:r>
            <a:r>
              <a:rPr lang="ru-RU" altLang="ru-RU" dirty="0">
                <a:solidFill>
                  <a:srgbClr val="0000FF"/>
                </a:solidFill>
              </a:rPr>
              <a:t>мышцы ваши тверды.</a:t>
            </a:r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27784" y="122863"/>
            <a:ext cx="4248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</a:rPr>
              <a:t>Спорт – это жизнь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i-main-pic" descr="Картинка 67 из 1215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9" y="-49214"/>
            <a:ext cx="2199725" cy="30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-kopilka.ru/upload/blogs/13150_896cbd09e542881756fd8e8c31f996b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283968" y="3717032"/>
            <a:ext cx="1296144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139952" y="3861048"/>
            <a:ext cx="1512168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923928" y="3068960"/>
            <a:ext cx="1656184" cy="2664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51920" y="2204864"/>
            <a:ext cx="158417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49795" y="2430570"/>
            <a:ext cx="1656184" cy="1646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4585969"/>
            <a:ext cx="1080120" cy="1147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Управляющая кнопка: домой 3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100392" y="6021288"/>
            <a:ext cx="720080" cy="7829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79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468</Words>
  <Application>Microsoft Office PowerPoint</Application>
  <PresentationFormat>Экран (4:3)</PresentationFormat>
  <Paragraphs>108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Название: Путешествие в страну здоровья</vt:lpstr>
      <vt:lpstr>Презентация предназначена для учащихся 3-4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«Здоровье в порядке – спасибо зарядке</vt:lpstr>
      <vt:lpstr>Спорт – это жизнь</vt:lpstr>
      <vt:lpstr>Презентация PowerPoint</vt:lpstr>
      <vt:lpstr>                  «Остров Закаливания»</vt:lpstr>
      <vt:lpstr>Солнце, воздух и вода –  наши лучшие друзья! </vt:lpstr>
      <vt:lpstr>Презентация PowerPoint</vt:lpstr>
      <vt:lpstr>Закаливание водой</vt:lpstr>
      <vt:lpstr>Закаливание воздухом</vt:lpstr>
      <vt:lpstr>Закаливание солнцем</vt:lpstr>
      <vt:lpstr>Презентация PowerPoint</vt:lpstr>
      <vt:lpstr>Станция «Режим дня»</vt:lpstr>
      <vt:lpstr>Презентация PowerPoint</vt:lpstr>
      <vt:lpstr>Станция вредных привычек</vt:lpstr>
      <vt:lpstr> Вредные привычки.</vt:lpstr>
      <vt:lpstr>Наиболее опасно влияют на здоровье человека  вредные привычки:</vt:lpstr>
      <vt:lpstr>Кафе «Здоровячок»</vt:lpstr>
      <vt:lpstr>Правильное питание- это здоровье</vt:lpstr>
      <vt:lpstr>Полезные и неполезные  продукты </vt:lpstr>
      <vt:lpstr>Презентация PowerPoint</vt:lpstr>
      <vt:lpstr>Правила здорового образа жизни</vt:lpstr>
      <vt:lpstr>Презентация PowerPoint</vt:lpstr>
      <vt:lpstr>Желаю   всем крепкого здоровья!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admin</cp:lastModifiedBy>
  <cp:revision>150</cp:revision>
  <dcterms:created xsi:type="dcterms:W3CDTF">2013-08-24T17:56:57Z</dcterms:created>
  <dcterms:modified xsi:type="dcterms:W3CDTF">2018-01-15T14:43:31Z</dcterms:modified>
</cp:coreProperties>
</file>