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69" r:id="rId4"/>
    <p:sldId id="270" r:id="rId5"/>
    <p:sldId id="266" r:id="rId6"/>
    <p:sldId id="272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3" autoAdjust="0"/>
  </p:normalViewPr>
  <p:slideViewPr>
    <p:cSldViewPr>
      <p:cViewPr varScale="1">
        <p:scale>
          <a:sx n="95" d="100"/>
          <a:sy n="95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62572"/>
            <a:ext cx="100016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864" y="399702"/>
            <a:ext cx="982968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62572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166" y="362572"/>
            <a:ext cx="928726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564904"/>
            <a:ext cx="89811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9216" y="2581502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130" y="2581502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3529" y="2564904"/>
            <a:ext cx="889807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2555400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4869160"/>
            <a:ext cx="4464496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Презентация выполнена учителем начальных классов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Панкратовской</a:t>
            </a:r>
            <a:r>
              <a:rPr lang="ru-RU" sz="2000" dirty="0" smtClean="0"/>
              <a:t> Е.А.</a:t>
            </a:r>
            <a:endParaRPr lang="ru-RU" sz="2000" dirty="0"/>
          </a:p>
        </p:txBody>
      </p:sp>
      <p:pic>
        <p:nvPicPr>
          <p:cNvPr id="8" name="Picture 2" descr="C:\Users\admin\Desktop\screen1024x1024-600x4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24243"/>
            <a:ext cx="2622477" cy="21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2" y="4275050"/>
            <a:ext cx="2071152" cy="22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0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100016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000108"/>
            <a:ext cx="1143008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000108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000108"/>
            <a:ext cx="928726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1000108"/>
            <a:ext cx="89811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21429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1000108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64288" y="980728"/>
            <a:ext cx="928694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980728"/>
            <a:ext cx="1000132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980728"/>
            <a:ext cx="928694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80728"/>
            <a:ext cx="928694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980728"/>
            <a:ext cx="1000702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51720" y="980728"/>
            <a:ext cx="1143008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3429000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у славян называлось воскресенье-день отдыха?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2" descr="anim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54" y="4506218"/>
            <a:ext cx="1944216" cy="21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C:\Documents and Settings\Вера.P4\Рабочий стол\Картинки\картинки,заставки и тд\convolvulus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365845" cy="1085847"/>
          </a:xfrm>
          <a:prstGeom prst="rect">
            <a:avLst/>
          </a:prstGeom>
          <a:noFill/>
        </p:spPr>
      </p:pic>
      <p:pic>
        <p:nvPicPr>
          <p:cNvPr id="1026" name="Picture 2" descr="C:\Users\admin\Desktop\002227_13843777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969517" cy="22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100016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000108"/>
            <a:ext cx="1143008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000108"/>
            <a:ext cx="1080120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000108"/>
            <a:ext cx="100925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1000108"/>
            <a:ext cx="101894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21429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1000108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64288" y="980728"/>
            <a:ext cx="928694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980728"/>
            <a:ext cx="1000132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980728"/>
            <a:ext cx="1008112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80728"/>
            <a:ext cx="1000702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980728"/>
            <a:ext cx="1080120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51720" y="980728"/>
            <a:ext cx="1143008" cy="142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2924944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Руси делали обереги из теста. Что нужно было вылепить из теста как оберег на дальнюю дорогу?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2" descr="anim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C:\Documents and Settings\Вера.P4\Рабочий стол\Картинки\картинки,заставки и тд\convolvulus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365845" cy="1085847"/>
          </a:xfrm>
          <a:prstGeom prst="rect">
            <a:avLst/>
          </a:prstGeom>
          <a:noFill/>
        </p:spPr>
      </p:pic>
      <p:pic>
        <p:nvPicPr>
          <p:cNvPr id="2050" name="Picture 2" descr="C:\Users\admin\Desktop\Анимированные-валентинки-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81128"/>
            <a:ext cx="2232248" cy="21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214422"/>
            <a:ext cx="1071570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214422"/>
            <a:ext cx="1214446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14422"/>
            <a:ext cx="1071570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14422"/>
            <a:ext cx="1285884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196752"/>
            <a:ext cx="1000132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1214422"/>
            <a:ext cx="1000132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1214422"/>
            <a:ext cx="1000132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96752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196752"/>
            <a:ext cx="1285884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1196752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1196752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1196752"/>
            <a:ext cx="1285884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14678" y="28572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ТУР 3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8148" y="1214422"/>
            <a:ext cx="1000132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84368" y="1196752"/>
            <a:ext cx="1000132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1196752"/>
            <a:ext cx="1000132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1196752"/>
            <a:ext cx="928694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3143248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прикрепляли к одежде ребёнка в древние времена как оберег?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2" descr="anim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760" y="4365104"/>
            <a:ext cx="2087756" cy="20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C:\Documents and Settings\Вера.P4\Рабочий стол\Картинки\картинки,заставки и тд\convolvulus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365845" cy="1085847"/>
          </a:xfrm>
          <a:prstGeom prst="rect">
            <a:avLst/>
          </a:prstGeom>
          <a:noFill/>
        </p:spPr>
      </p:pic>
      <p:pic>
        <p:nvPicPr>
          <p:cNvPr id="3074" name="Picture 2" descr="C:\Users\admin\Desktop\blommor-för-tecknad-film-fem-19377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5"/>
            <a:ext cx="2702104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5984" y="2857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357298"/>
            <a:ext cx="1143008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1357298"/>
            <a:ext cx="1071570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1357298"/>
            <a:ext cx="1071570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1357298"/>
            <a:ext cx="100013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1357298"/>
            <a:ext cx="100013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0826" y="1357298"/>
            <a:ext cx="100013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1357298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268760"/>
            <a:ext cx="1224136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1268760"/>
            <a:ext cx="1152128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1268760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20072" y="1268760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1268760"/>
            <a:ext cx="1152128" cy="158417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68344" y="1268760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44208" y="1268760"/>
            <a:ext cx="108012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664" y="3356992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какого животного переводится с древнегреческого как…брат?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2" descr="anim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69160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C:\Documents and Settings\Вера.P4\Рабочий стол\Картинки\картинки,заставки и тд\convolvulus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365845" cy="1085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5984" y="285728"/>
            <a:ext cx="33661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Финал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357298"/>
            <a:ext cx="1143008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1357298"/>
            <a:ext cx="1071570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1357298"/>
            <a:ext cx="1071570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1357298"/>
            <a:ext cx="100013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1357298"/>
            <a:ext cx="100013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0826" y="1357298"/>
            <a:ext cx="1000132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1357298"/>
            <a:ext cx="928694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340768"/>
            <a:ext cx="1152128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1340768"/>
            <a:ext cx="108012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1340768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92080" y="1340768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43808" y="1340768"/>
            <a:ext cx="1152128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68344" y="1340768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16216" y="1340768"/>
            <a:ext cx="1000132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3214686"/>
            <a:ext cx="592935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 семейного очага в прошлые времена. Во время пожара выносили из дома первым.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2" descr="C:\Documents and Settings\Вера.P4\Рабочий стол\Картинки\картинки,заставки и тд\гифы\открытки\Обрамление\NA0089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7072"/>
            <a:ext cx="2629526" cy="2530113"/>
          </a:xfrm>
          <a:prstGeom prst="rect">
            <a:avLst/>
          </a:prstGeom>
          <a:noFill/>
        </p:spPr>
      </p:pic>
      <p:pic>
        <p:nvPicPr>
          <p:cNvPr id="32" name="Picture 12" descr="anim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37112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C:\Documents and Settings\Вера.P4\Рабочий стол\Картинки\картинки,заставки и тд\convolvulus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6632"/>
            <a:ext cx="2088232" cy="1085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928670"/>
            <a:ext cx="1071570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928670"/>
            <a:ext cx="1071570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928670"/>
            <a:ext cx="1143008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928670"/>
            <a:ext cx="1092660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908720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908720"/>
            <a:ext cx="1214446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908720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214290"/>
            <a:ext cx="287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Суперигра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928670"/>
            <a:ext cx="1214446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908720"/>
            <a:ext cx="1285884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928670"/>
            <a:ext cx="1143008" cy="15696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908720"/>
            <a:ext cx="1071570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908720"/>
            <a:ext cx="1143008" cy="157163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321297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птица является символом семейного очага.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C:\Documents and Settings\Вера.P4\Рабочий стол\Картинки\картинки,заставки и тд\convolvulus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365845" cy="1085847"/>
          </a:xfrm>
          <a:prstGeom prst="rect">
            <a:avLst/>
          </a:prstGeom>
          <a:noFill/>
        </p:spPr>
      </p:pic>
      <p:pic>
        <p:nvPicPr>
          <p:cNvPr id="1026" name="Picture 2" descr="C:\Users\admin\Desktop\igra-pole-chudes-dlya-detey-kak-provesti-84708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3960440" cy="21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135</Words>
  <Application>Microsoft Office PowerPoint</Application>
  <PresentationFormat>Экран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выполнена учителем начальных классов  Панкратовской Е.А.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admin</cp:lastModifiedBy>
  <cp:revision>74</cp:revision>
  <dcterms:modified xsi:type="dcterms:W3CDTF">2018-01-20T16:11:34Z</dcterms:modified>
</cp:coreProperties>
</file>