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1" r:id="rId6"/>
    <p:sldId id="266" r:id="rId7"/>
    <p:sldId id="267" r:id="rId8"/>
    <p:sldId id="272" r:id="rId9"/>
    <p:sldId id="273" r:id="rId10"/>
    <p:sldId id="268" r:id="rId11"/>
    <p:sldId id="269" r:id="rId12"/>
    <p:sldId id="270" r:id="rId13"/>
    <p:sldId id="271" r:id="rId14"/>
    <p:sldId id="257" r:id="rId15"/>
    <p:sldId id="258" r:id="rId16"/>
    <p:sldId id="259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56;&#1054;&#1050;&#1048;\2%20&#1082;&#1083;&#1072;&#1089;&#1089;\20.%20&#1058;&#1077;&#1072;&#1090;&#1088;%20&#1086;&#1087;&#1077;&#1088;&#1099;%20&#1080;%20&#1073;&#1072;&#1083;&#1077;&#1090;&#1072;\64%20-%20&#1057;.%20&#1055;&#1088;&#1086;&#1082;&#1086;&#1092;&#1100;&#1077;&#1074;.%20&#1052;&#1072;&#1088;&#1096;.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56;&#1054;&#1050;&#1048;\2%20&#1082;&#1083;&#1072;&#1089;&#1089;\20.%20&#1058;&#1077;&#1072;&#1090;&#1088;%20&#1086;&#1087;&#1077;&#1088;&#1099;%20&#1080;%20&#1073;&#1072;&#1083;&#1077;&#1090;&#1072;\63%20-%20&#1057;.%20&#1055;&#1088;&#1086;&#1082;&#1086;&#1092;&#1100;&#1077;&#1074;.%20&#1042;&#1072;&#1083;&#1100;&#1089;%20&#1080;%20&#1055;&#1086;&#1083;&#1085;&#1086;&#1095;&#1100;.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9813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07682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357826"/>
            <a:ext cx="7772400" cy="128590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ОПЕРЫ  И  БАЛЕТА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saint-petersburg.com/images/buildings/mariinsky-theatre/new-stage-of-the-mariinsky-theater-in-st-peter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ЮВ\Downloads\EHU83knFG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ЮВ\Downloads\FZ6sryxYm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ЮВ\Downloads\27jobUxZj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11429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ru-RU" dirty="0" smtClean="0"/>
              <a:t>— это музыкальный спектакль. В нём</a:t>
            </a:r>
          </a:p>
          <a:p>
            <a:pPr algn="ctr">
              <a:buNone/>
            </a:pPr>
            <a:r>
              <a:rPr lang="ru-RU" dirty="0" smtClean="0"/>
              <a:t>все  герои танцуют.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zolushka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358246" cy="5562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214290"/>
            <a:ext cx="2928926" cy="6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балете «Золушка» </a:t>
            </a:r>
          </a:p>
          <a:p>
            <a:pPr algn="ctr"/>
            <a:r>
              <a:rPr lang="ru-RU" sz="3200" dirty="0" smtClean="0"/>
              <a:t>С. Прокофьева танцуют Мачеха и её капризные дочери, Золушка, Принц, добрая Фея, Король и даже гномы, изображающие часы.</a:t>
            </a:r>
            <a:endParaRPr lang="ru-RU" sz="3200" dirty="0"/>
          </a:p>
        </p:txBody>
      </p:sp>
      <p:pic>
        <p:nvPicPr>
          <p:cNvPr id="7" name="Рисунок 6" descr="syktyvkar-zolushka_24638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5857916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64 - С. Прокофьев. Марш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29322" y="614364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0001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Мечты золушки выражены в танце. </a:t>
            </a:r>
          </a:p>
          <a:p>
            <a:pPr algn="ctr">
              <a:buNone/>
            </a:pPr>
            <a:r>
              <a:rPr lang="ru-RU" dirty="0" smtClean="0"/>
              <a:t>Какой звучит танец?</a:t>
            </a:r>
            <a:endParaRPr lang="ru-RU" dirty="0"/>
          </a:p>
        </p:txBody>
      </p:sp>
      <p:pic>
        <p:nvPicPr>
          <p:cNvPr id="4" name="Рисунок 3" descr="novosti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286808" cy="5530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3 - С. Прокофьев. Вальс и Полночь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5948378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olushka_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071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614364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2800" b="1" dirty="0">
              <a:solidFill>
                <a:srgbClr val="1D0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286388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каждом крупном городе России есть театр оперы  и балета.  В Москве это известный во всём мире Большой театр.  </a:t>
            </a:r>
            <a:endParaRPr lang="ru-RU" sz="2800" dirty="0"/>
          </a:p>
        </p:txBody>
      </p:sp>
      <p:pic>
        <p:nvPicPr>
          <p:cNvPr id="5" name="Рисунок 4" descr="3a2b7f9b3a61.jpg"/>
          <p:cNvPicPr>
            <a:picLocks noChangeAspect="1"/>
          </p:cNvPicPr>
          <p:nvPr/>
        </p:nvPicPr>
        <p:blipFill>
          <a:blip r:embed="rId2" cstate="print"/>
          <a:srcRect t="11799" b="11504"/>
          <a:stretch>
            <a:fillRect/>
          </a:stretch>
        </p:blipFill>
        <p:spPr>
          <a:xfrm>
            <a:off x="357158" y="285728"/>
            <a:ext cx="8320878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ravistour.ru/d/1232957/d/bolshoy-te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6093296"/>
            <a:ext cx="9144000" cy="76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Большой театр оперы и балета г.Москва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meros.org/en/wonder/avatar?id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riinskij-tea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333"/>
          <a:stretch>
            <a:fillRect/>
          </a:stretch>
        </p:blipFill>
        <p:spPr>
          <a:xfrm>
            <a:off x="500034" y="285728"/>
            <a:ext cx="8001056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585789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Мариинский</a:t>
            </a:r>
            <a:r>
              <a:rPr lang="ru-RU" sz="2800" b="1" dirty="0" smtClean="0"/>
              <a:t>  театр оперы  и балета – </a:t>
            </a:r>
          </a:p>
          <a:p>
            <a:pPr algn="ctr"/>
            <a:r>
              <a:rPr lang="ru-RU" sz="2800" b="1" dirty="0" smtClean="0"/>
              <a:t> г.Санкт-Петербург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novostroy.su/regions/u/editor/89386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3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ЮВ\Downloads\X4lFTHLgJ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ЮВ\Downloads\9VbZCRP_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ЮВ\Downloads\Zs2YztdF8r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95</Words>
  <Application>Microsoft Office PowerPoint</Application>
  <PresentationFormat>Экран (4:3)</PresentationFormat>
  <Paragraphs>12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ТЕАТР ОПЕРЫ  И  БАЛЕТА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ОПЕРЫ  И  БАЛЕТА </dc:title>
  <cp:lastModifiedBy>ЮВ</cp:lastModifiedBy>
  <cp:revision>12</cp:revision>
  <dcterms:modified xsi:type="dcterms:W3CDTF">2018-02-07T12:45:01Z</dcterms:modified>
</cp:coreProperties>
</file>