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11" autoAdjust="0"/>
  </p:normalViewPr>
  <p:slideViewPr>
    <p:cSldViewPr>
      <p:cViewPr varScale="1">
        <p:scale>
          <a:sx n="59" d="100"/>
          <a:sy n="59" d="100"/>
        </p:scale>
        <p:origin x="-3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7A2-3271-430D-9CCE-0C0EB4F77BAB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46D8-195A-4D33-A530-52C0448A22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7A2-3271-430D-9CCE-0C0EB4F77BAB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46D8-195A-4D33-A530-52C0448A2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7A2-3271-430D-9CCE-0C0EB4F77BAB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46D8-195A-4D33-A530-52C0448A2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7A2-3271-430D-9CCE-0C0EB4F77BAB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46D8-195A-4D33-A530-52C0448A2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7A2-3271-430D-9CCE-0C0EB4F77BAB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6A546D8-195A-4D33-A530-52C0448A2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7A2-3271-430D-9CCE-0C0EB4F77BAB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46D8-195A-4D33-A530-52C0448A2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7A2-3271-430D-9CCE-0C0EB4F77BAB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46D8-195A-4D33-A530-52C0448A2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7A2-3271-430D-9CCE-0C0EB4F77BAB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46D8-195A-4D33-A530-52C0448A2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7A2-3271-430D-9CCE-0C0EB4F77BAB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46D8-195A-4D33-A530-52C0448A2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7A2-3271-430D-9CCE-0C0EB4F77BAB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46D8-195A-4D33-A530-52C0448A2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7A2-3271-430D-9CCE-0C0EB4F77BAB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46D8-195A-4D33-A530-52C0448A2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C5D7A2-3271-430D-9CCE-0C0EB4F77BAB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A546D8-195A-4D33-A530-52C0448A2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4.png"/><Relationship Id="rId2" Type="http://schemas.openxmlformats.org/officeDocument/2006/relationships/image" Target="../media/image30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3.png"/><Relationship Id="rId5" Type="http://schemas.openxmlformats.org/officeDocument/2006/relationships/image" Target="../media/image4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43.png"/><Relationship Id="rId2" Type="http://schemas.openxmlformats.org/officeDocument/2006/relationships/image" Target="../media/image39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42.png"/><Relationship Id="rId5" Type="http://schemas.openxmlformats.org/officeDocument/2006/relationships/image" Target="../media/image4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52.png"/><Relationship Id="rId2" Type="http://schemas.openxmlformats.org/officeDocument/2006/relationships/image" Target="../media/image48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51.png"/><Relationship Id="rId5" Type="http://schemas.openxmlformats.org/officeDocument/2006/relationships/image" Target="../media/image4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61.png"/><Relationship Id="rId2" Type="http://schemas.openxmlformats.org/officeDocument/2006/relationships/image" Target="../media/image57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0.png"/><Relationship Id="rId5" Type="http://schemas.openxmlformats.org/officeDocument/2006/relationships/image" Target="../media/image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7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70.png"/><Relationship Id="rId2" Type="http://schemas.openxmlformats.org/officeDocument/2006/relationships/image" Target="../media/image66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9.png"/><Relationship Id="rId5" Type="http://schemas.openxmlformats.org/officeDocument/2006/relationships/image" Target="../media/image4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3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79.png"/><Relationship Id="rId2" Type="http://schemas.openxmlformats.org/officeDocument/2006/relationships/image" Target="../media/image75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8.png"/><Relationship Id="rId5" Type="http://schemas.openxmlformats.org/officeDocument/2006/relationships/image" Target="../media/image4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3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88.png"/><Relationship Id="rId2" Type="http://schemas.openxmlformats.org/officeDocument/2006/relationships/image" Target="../media/image84.pn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7.png"/><Relationship Id="rId5" Type="http://schemas.openxmlformats.org/officeDocument/2006/relationships/image" Target="../media/image4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3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7.png"/><Relationship Id="rId2" Type="http://schemas.openxmlformats.org/officeDocument/2006/relationships/image" Target="../media/image93.png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6.png"/><Relationship Id="rId5" Type="http://schemas.openxmlformats.org/officeDocument/2006/relationships/image" Target="../media/image4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3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7.png"/><Relationship Id="rId17" Type="http://schemas.openxmlformats.org/officeDocument/2006/relationships/image" Target="../media/image101.png"/><Relationship Id="rId2" Type="http://schemas.openxmlformats.org/officeDocument/2006/relationships/image" Target="../media/image93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6.png"/><Relationship Id="rId5" Type="http://schemas.openxmlformats.org/officeDocument/2006/relationships/image" Target="../media/image4.png"/><Relationship Id="rId15" Type="http://schemas.openxmlformats.org/officeDocument/2006/relationships/image" Target="../media/image104.png"/><Relationship Id="rId10" Type="http://schemas.openxmlformats.org/officeDocument/2006/relationships/image" Target="../media/image102.png"/><Relationship Id="rId4" Type="http://schemas.openxmlformats.org/officeDocument/2006/relationships/image" Target="../media/image3.png"/><Relationship Id="rId9" Type="http://schemas.openxmlformats.org/officeDocument/2006/relationships/image" Target="../media/image94.png"/><Relationship Id="rId14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7.png"/><Relationship Id="rId17" Type="http://schemas.openxmlformats.org/officeDocument/2006/relationships/image" Target="../media/image101.png"/><Relationship Id="rId2" Type="http://schemas.openxmlformats.org/officeDocument/2006/relationships/image" Target="../media/image93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6.png"/><Relationship Id="rId5" Type="http://schemas.openxmlformats.org/officeDocument/2006/relationships/image" Target="../media/image4.png"/><Relationship Id="rId15" Type="http://schemas.openxmlformats.org/officeDocument/2006/relationships/image" Target="../media/image107.png"/><Relationship Id="rId10" Type="http://schemas.openxmlformats.org/officeDocument/2006/relationships/image" Target="../media/image105.png"/><Relationship Id="rId4" Type="http://schemas.openxmlformats.org/officeDocument/2006/relationships/image" Target="../media/image3.png"/><Relationship Id="rId9" Type="http://schemas.openxmlformats.org/officeDocument/2006/relationships/image" Target="../media/image94.png"/><Relationship Id="rId14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7.png"/><Relationship Id="rId17" Type="http://schemas.openxmlformats.org/officeDocument/2006/relationships/image" Target="../media/image101.png"/><Relationship Id="rId2" Type="http://schemas.openxmlformats.org/officeDocument/2006/relationships/image" Target="../media/image93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6.png"/><Relationship Id="rId5" Type="http://schemas.openxmlformats.org/officeDocument/2006/relationships/image" Target="../media/image4.png"/><Relationship Id="rId15" Type="http://schemas.openxmlformats.org/officeDocument/2006/relationships/image" Target="../media/image110.png"/><Relationship Id="rId10" Type="http://schemas.openxmlformats.org/officeDocument/2006/relationships/image" Target="../media/image108.png"/><Relationship Id="rId4" Type="http://schemas.openxmlformats.org/officeDocument/2006/relationships/image" Target="../media/image3.png"/><Relationship Id="rId9" Type="http://schemas.openxmlformats.org/officeDocument/2006/relationships/image" Target="../media/image94.png"/><Relationship Id="rId14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7.png"/><Relationship Id="rId17" Type="http://schemas.openxmlformats.org/officeDocument/2006/relationships/image" Target="../media/image101.png"/><Relationship Id="rId2" Type="http://schemas.openxmlformats.org/officeDocument/2006/relationships/image" Target="../media/image93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6.png"/><Relationship Id="rId5" Type="http://schemas.openxmlformats.org/officeDocument/2006/relationships/image" Target="../media/image4.png"/><Relationship Id="rId15" Type="http://schemas.openxmlformats.org/officeDocument/2006/relationships/image" Target="../media/image110.png"/><Relationship Id="rId10" Type="http://schemas.openxmlformats.org/officeDocument/2006/relationships/image" Target="../media/image108.png"/><Relationship Id="rId4" Type="http://schemas.openxmlformats.org/officeDocument/2006/relationships/image" Target="../media/image3.png"/><Relationship Id="rId9" Type="http://schemas.openxmlformats.org/officeDocument/2006/relationships/image" Target="../media/image94.png"/><Relationship Id="rId14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2" Type="http://schemas.openxmlformats.org/officeDocument/2006/relationships/image" Target="../media/image12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2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7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Построение</a:t>
            </a:r>
            <a:r>
              <a:rPr lang="ru-RU" sz="37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7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фрактального</a:t>
            </a:r>
            <a:r>
              <a:rPr lang="ru-RU" sz="37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7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дерева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Готовил : Баранов Ярослав 10а</a:t>
            </a:r>
            <a:r>
              <a:rPr lang="ru-RU" dirty="0" smtClean="0"/>
              <a:t>.</a:t>
            </a:r>
          </a:p>
          <a:p>
            <a:pPr algn="r">
              <a:buNone/>
            </a:pPr>
            <a:r>
              <a:rPr lang="ru-RU" dirty="0" smtClean="0"/>
              <a:t>МБОУ «СОШ №13»  г.Обнинск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Визуализация: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5" y="5174920"/>
            <a:ext cx="566416" cy="48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4640" y="3967807"/>
            <a:ext cx="420709" cy="35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5" y="4098443"/>
            <a:ext cx="792089" cy="68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5555" y="3043376"/>
            <a:ext cx="424703" cy="3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5222" y="2526586"/>
            <a:ext cx="423372" cy="37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0762" y="3559106"/>
            <a:ext cx="419377" cy="36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080" y="4664375"/>
            <a:ext cx="781334" cy="67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24" y="2889116"/>
            <a:ext cx="236768" cy="20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3426" y="4557101"/>
            <a:ext cx="365207" cy="31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5999818"/>
            <a:ext cx="523774" cy="44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5884092"/>
            <a:ext cx="549487" cy="47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5" y="5596715"/>
            <a:ext cx="635588" cy="53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8244" y="3875153"/>
            <a:ext cx="236768" cy="20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626970"/>
            <a:ext cx="339722" cy="28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564446"/>
            <a:ext cx="442973" cy="37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5" y="4810908"/>
            <a:ext cx="635588" cy="53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875922"/>
            <a:ext cx="366140" cy="31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4938" y="2911034"/>
            <a:ext cx="419377" cy="36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3" y="3054133"/>
            <a:ext cx="683268" cy="58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8364" y="3299089"/>
            <a:ext cx="236768" cy="20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3" y="3756322"/>
            <a:ext cx="792089" cy="69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9678" y="4038754"/>
            <a:ext cx="423372" cy="37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9980" y="4401284"/>
            <a:ext cx="236768" cy="20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341810"/>
            <a:ext cx="420709" cy="35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Визуализация: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4" y="5108946"/>
            <a:ext cx="643913" cy="54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4640" y="3918989"/>
            <a:ext cx="478270" cy="40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5" y="4005065"/>
            <a:ext cx="900463" cy="77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5555" y="2994011"/>
            <a:ext cx="482812" cy="4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5222" y="2475480"/>
            <a:ext cx="481298" cy="42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0762" y="3509195"/>
            <a:ext cx="476756" cy="41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079" y="4572260"/>
            <a:ext cx="888237" cy="76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23" y="2861490"/>
            <a:ext cx="269163" cy="22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3426" y="4514405"/>
            <a:ext cx="415175" cy="35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7" y="5938733"/>
            <a:ext cx="595437" cy="50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5819478"/>
            <a:ext cx="624668" cy="53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5523037"/>
            <a:ext cx="722549" cy="61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8243" y="3847527"/>
            <a:ext cx="269163" cy="22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587588"/>
            <a:ext cx="386204" cy="32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512759"/>
            <a:ext cx="503581" cy="42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737230"/>
            <a:ext cx="722549" cy="61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59" y="1833436"/>
            <a:ext cx="416235" cy="35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4938" y="2861123"/>
            <a:ext cx="476756" cy="41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2" y="2974253"/>
            <a:ext cx="776753" cy="66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8363" y="3271463"/>
            <a:ext cx="269163" cy="22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3" y="3660708"/>
            <a:ext cx="900464" cy="79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9678" y="3987648"/>
            <a:ext cx="481298" cy="42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9979" y="4373658"/>
            <a:ext cx="269163" cy="22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292992"/>
            <a:ext cx="478270" cy="40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Визуализация: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4" y="5025219"/>
            <a:ext cx="742264" cy="63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4639" y="3857034"/>
            <a:ext cx="551321" cy="46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5" y="3886558"/>
            <a:ext cx="1038000" cy="89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5554" y="2931363"/>
            <a:ext cx="556557" cy="47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5222" y="2410621"/>
            <a:ext cx="554812" cy="48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0762" y="3445853"/>
            <a:ext cx="549576" cy="47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079" y="4455358"/>
            <a:ext cx="1023907" cy="88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23" y="2826429"/>
            <a:ext cx="310275" cy="26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3426" y="4460220"/>
            <a:ext cx="478589" cy="40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7" y="5861211"/>
            <a:ext cx="686384" cy="58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5737478"/>
            <a:ext cx="720080" cy="61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5429532"/>
            <a:ext cx="832911" cy="70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8243" y="3812466"/>
            <a:ext cx="310275" cy="26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3" y="4537610"/>
            <a:ext cx="445193" cy="37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447163"/>
            <a:ext cx="580498" cy="49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643725"/>
            <a:ext cx="832911" cy="70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59" y="1779517"/>
            <a:ext cx="479811" cy="40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4938" y="2797781"/>
            <a:ext cx="549576" cy="47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2" y="2872877"/>
            <a:ext cx="895395" cy="7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8363" y="3236402"/>
            <a:ext cx="310275" cy="26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2" y="3539364"/>
            <a:ext cx="1038001" cy="91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9678" y="3922789"/>
            <a:ext cx="554812" cy="48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9979" y="4338597"/>
            <a:ext cx="310275" cy="26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5" y="3231037"/>
            <a:ext cx="551321" cy="46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Визуализация: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4" y="4903497"/>
            <a:ext cx="885246" cy="75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4639" y="3766966"/>
            <a:ext cx="657522" cy="55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4" y="3714276"/>
            <a:ext cx="1237949" cy="106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5554" y="2840286"/>
            <a:ext cx="663766" cy="56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5221" y="2316331"/>
            <a:ext cx="661685" cy="58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0762" y="3353769"/>
            <a:ext cx="655440" cy="57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079" y="4285407"/>
            <a:ext cx="1221141" cy="105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23" y="2775459"/>
            <a:ext cx="370043" cy="31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3426" y="4381446"/>
            <a:ext cx="570780" cy="4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7" y="5748511"/>
            <a:ext cx="818602" cy="69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5618266"/>
            <a:ext cx="858788" cy="73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5293596"/>
            <a:ext cx="993354" cy="84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8243" y="3761496"/>
            <a:ext cx="370043" cy="31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3" y="4464951"/>
            <a:ext cx="530951" cy="44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351801"/>
            <a:ext cx="692318" cy="59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507789"/>
            <a:ext cx="993354" cy="84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59" y="1701131"/>
            <a:ext cx="572236" cy="48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4938" y="2705697"/>
            <a:ext cx="655440" cy="57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2" y="2725499"/>
            <a:ext cx="1067874" cy="91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8363" y="3185432"/>
            <a:ext cx="370043" cy="31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2" y="3362956"/>
            <a:ext cx="1237950" cy="109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9677" y="3828499"/>
            <a:ext cx="661685" cy="58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9979" y="4287627"/>
            <a:ext cx="370043" cy="31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5" y="3140969"/>
            <a:ext cx="657522" cy="55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Визуализация: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3" y="4763357"/>
            <a:ext cx="1049863" cy="89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4639" y="3663268"/>
            <a:ext cx="779792" cy="6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4" y="3515922"/>
            <a:ext cx="1468155" cy="126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5554" y="2735426"/>
            <a:ext cx="787198" cy="66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5222" y="2207773"/>
            <a:ext cx="784730" cy="69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0762" y="3247749"/>
            <a:ext cx="777324" cy="67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079" y="4089739"/>
            <a:ext cx="1448221" cy="124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23" y="2716775"/>
            <a:ext cx="438855" cy="37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3426" y="4290754"/>
            <a:ext cx="676920" cy="57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7" y="5618757"/>
            <a:ext cx="970826" cy="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5481015"/>
            <a:ext cx="1018486" cy="87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5137088"/>
            <a:ext cx="1178075" cy="99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8243" y="3702812"/>
            <a:ext cx="438855" cy="37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3" y="4381298"/>
            <a:ext cx="629684" cy="53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242009"/>
            <a:ext cx="821060" cy="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351281"/>
            <a:ext cx="1178075" cy="99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59" y="1610883"/>
            <a:ext cx="678648" cy="57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4938" y="2599677"/>
            <a:ext cx="777324" cy="67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2" y="2555821"/>
            <a:ext cx="1266453" cy="108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8363" y="3126748"/>
            <a:ext cx="438855" cy="37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2" y="3159854"/>
            <a:ext cx="1468156" cy="12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9678" y="3719941"/>
            <a:ext cx="784730" cy="69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9979" y="4228943"/>
            <a:ext cx="438855" cy="37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5" y="3037271"/>
            <a:ext cx="779792" cy="6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Визуализация: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3" y="4419135"/>
            <a:ext cx="1454207" cy="123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4638" y="3408558"/>
            <a:ext cx="1080121" cy="91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4" y="3028715"/>
            <a:ext cx="2033600" cy="175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5553" y="2477864"/>
            <a:ext cx="1090379" cy="92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5221" y="1941125"/>
            <a:ext cx="1086961" cy="9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0762" y="2987337"/>
            <a:ext cx="1076702" cy="9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079" y="3609127"/>
            <a:ext cx="2005989" cy="172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23" y="2572631"/>
            <a:ext cx="607876" cy="51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3425" y="4067987"/>
            <a:ext cx="937629" cy="80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7" y="5300046"/>
            <a:ext cx="1344730" cy="114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5143891"/>
            <a:ext cx="1410746" cy="121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752666"/>
            <a:ext cx="1631799" cy="138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8243" y="3558668"/>
            <a:ext cx="607876" cy="51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3" y="4175824"/>
            <a:ext cx="872200" cy="73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5" y="4972329"/>
            <a:ext cx="1137283" cy="96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966859"/>
            <a:ext cx="1631799" cy="138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59" y="1484785"/>
            <a:ext cx="827332" cy="7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4938" y="2339265"/>
            <a:ext cx="1076702" cy="9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2" y="2139044"/>
            <a:ext cx="1754215" cy="149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8363" y="2982604"/>
            <a:ext cx="607876" cy="51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1" y="2660983"/>
            <a:ext cx="2033601" cy="179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9677" y="3453293"/>
            <a:ext cx="1086961" cy="9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9979" y="4084799"/>
            <a:ext cx="607876" cy="51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4" y="2782561"/>
            <a:ext cx="1080121" cy="91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Визуализация: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3" y="3991573"/>
            <a:ext cx="1956448" cy="166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4638" y="3092180"/>
            <a:ext cx="1453163" cy="123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4" y="2423549"/>
            <a:ext cx="2735946" cy="23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5553" y="2157944"/>
            <a:ext cx="1466964" cy="12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5221" y="1609918"/>
            <a:ext cx="1462366" cy="129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0761" y="2663876"/>
            <a:ext cx="1448563" cy="126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079" y="3012152"/>
            <a:ext cx="2698799" cy="232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23" y="2393589"/>
            <a:ext cx="817818" cy="69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3425" y="3791285"/>
            <a:ext cx="1261459" cy="10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6" y="4904172"/>
            <a:ext cx="1809161" cy="154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3" y="4725144"/>
            <a:ext cx="1897977" cy="163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275170"/>
            <a:ext cx="2195375" cy="186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8243" y="3379626"/>
            <a:ext cx="817818" cy="69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3" y="3920602"/>
            <a:ext cx="1173432" cy="99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5" y="4637357"/>
            <a:ext cx="1530067" cy="13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489363"/>
            <a:ext cx="2195375" cy="186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58" y="1242451"/>
            <a:ext cx="1113069" cy="94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4937" y="2015804"/>
            <a:ext cx="1448563" cy="126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2" y="1621360"/>
            <a:ext cx="2360070" cy="20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8363" y="2803562"/>
            <a:ext cx="817818" cy="69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1" y="2041329"/>
            <a:ext cx="2735947" cy="241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9677" y="3122086"/>
            <a:ext cx="1462366" cy="129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9979" y="3905757"/>
            <a:ext cx="817818" cy="69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4" y="2466183"/>
            <a:ext cx="1453163" cy="123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Визуализация: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2" y="3575200"/>
            <a:ext cx="2445545" cy="208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4638" y="2784082"/>
            <a:ext cx="1816442" cy="154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4" y="1834221"/>
            <a:ext cx="3419912" cy="294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5552" y="1846396"/>
            <a:ext cx="1833693" cy="155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5221" y="1287380"/>
            <a:ext cx="1827946" cy="161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0761" y="2348880"/>
            <a:ext cx="1810693" cy="157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079" y="2430800"/>
            <a:ext cx="3373478" cy="290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22" y="2219232"/>
            <a:ext cx="1022267" cy="8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3425" y="3521825"/>
            <a:ext cx="1576814" cy="134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6" y="4518657"/>
            <a:ext cx="2261438" cy="192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3" y="4317356"/>
            <a:ext cx="2372456" cy="203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810170"/>
            <a:ext cx="2744202" cy="232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8242" y="3205269"/>
            <a:ext cx="1022267" cy="8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2" y="3672059"/>
            <a:ext cx="1466781" cy="124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5" y="4311151"/>
            <a:ext cx="1912572" cy="163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024363"/>
            <a:ext cx="2744202" cy="232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58" y="1006459"/>
            <a:ext cx="1391328" cy="11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4937" y="1700808"/>
            <a:ext cx="1810693" cy="157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2" y="1117224"/>
            <a:ext cx="2950070" cy="252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8362" y="2629205"/>
            <a:ext cx="1022267" cy="8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1" y="1437891"/>
            <a:ext cx="3419913" cy="301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9677" y="2799548"/>
            <a:ext cx="1827946" cy="161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9978" y="3731400"/>
            <a:ext cx="1022267" cy="8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4" y="2158085"/>
            <a:ext cx="1816442" cy="154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Визуализация: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2" y="3575200"/>
            <a:ext cx="2445545" cy="208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4637" y="2628727"/>
            <a:ext cx="1999621" cy="169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4" y="1834221"/>
            <a:ext cx="3419912" cy="294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5552" y="1689302"/>
            <a:ext cx="2018611" cy="1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5221" y="1287380"/>
            <a:ext cx="1827946" cy="161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0761" y="2190048"/>
            <a:ext cx="1993293" cy="173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079" y="2430800"/>
            <a:ext cx="3373478" cy="290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22" y="2219232"/>
            <a:ext cx="1022267" cy="8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3425" y="3385953"/>
            <a:ext cx="1735828" cy="148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6" y="4518657"/>
            <a:ext cx="2261438" cy="192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3" y="4317356"/>
            <a:ext cx="2372456" cy="203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810170"/>
            <a:ext cx="2744202" cy="232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8242" y="3117353"/>
            <a:ext cx="1125357" cy="95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2" y="3546735"/>
            <a:ext cx="1614698" cy="136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5" y="4311151"/>
            <a:ext cx="1912572" cy="163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024363"/>
            <a:ext cx="2744202" cy="232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58" y="1006459"/>
            <a:ext cx="1391328" cy="11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4937" y="1541976"/>
            <a:ext cx="1993293" cy="173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2" y="1117224"/>
            <a:ext cx="2950070" cy="252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8362" y="2541289"/>
            <a:ext cx="1125357" cy="95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1" y="1437891"/>
            <a:ext cx="3419913" cy="301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9676" y="2636912"/>
            <a:ext cx="2012285" cy="177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9978" y="3643484"/>
            <a:ext cx="1125357" cy="95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3" y="2002730"/>
            <a:ext cx="1999621" cy="169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Визуализация: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2" y="3575200"/>
            <a:ext cx="2445545" cy="208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4637" y="2361495"/>
            <a:ext cx="1999621" cy="196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4" y="1834221"/>
            <a:ext cx="3419912" cy="294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5552" y="1419077"/>
            <a:ext cx="2018611" cy="198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5221" y="1287380"/>
            <a:ext cx="1827946" cy="161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0761" y="1916832"/>
            <a:ext cx="1993293" cy="200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079" y="2430800"/>
            <a:ext cx="3373478" cy="290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22" y="2219232"/>
            <a:ext cx="1022267" cy="8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3425" y="3152233"/>
            <a:ext cx="1735828" cy="171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6" y="4518657"/>
            <a:ext cx="2261438" cy="192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3" y="4317356"/>
            <a:ext cx="2372456" cy="203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810170"/>
            <a:ext cx="2744202" cy="232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8242" y="2966122"/>
            <a:ext cx="1125357" cy="111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2" y="3331159"/>
            <a:ext cx="1614698" cy="15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5" y="4311151"/>
            <a:ext cx="1912572" cy="163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024363"/>
            <a:ext cx="2744202" cy="232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58" y="1006459"/>
            <a:ext cx="1391328" cy="11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4937" y="1268760"/>
            <a:ext cx="1993293" cy="200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2" y="1117224"/>
            <a:ext cx="2950070" cy="252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8362" y="2390058"/>
            <a:ext cx="1125357" cy="111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1" y="1437891"/>
            <a:ext cx="3419913" cy="301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9676" y="2357154"/>
            <a:ext cx="2012285" cy="205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9978" y="3492253"/>
            <a:ext cx="1125357" cy="111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3" y="1735498"/>
            <a:ext cx="1999621" cy="196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Условие</a:t>
            </a:r>
            <a:r>
              <a:rPr lang="ru-RU" dirty="0" smtClean="0"/>
              <a:t> задачи для проекта:	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just"/>
            <a:r>
              <a:rPr lang="ru-RU" dirty="0" smtClean="0"/>
              <a:t>Строится ствол дерева случайной длины, </a:t>
            </a:r>
            <a:endParaRPr lang="ru-RU" dirty="0" smtClean="0"/>
          </a:p>
          <a:p>
            <a:pPr lvl="1" algn="just"/>
            <a:r>
              <a:rPr lang="ru-RU" dirty="0" smtClean="0"/>
              <a:t>от </a:t>
            </a:r>
            <a:r>
              <a:rPr lang="ru-RU" dirty="0" smtClean="0"/>
              <a:t>него строятся несколько ветвей тоже случайной длины, при этом толщина уменьшается, далее от каждой ветки строится еще несколько веток (хотя от некоторых ничего не строится совсем), и цикл повторяется. </a:t>
            </a:r>
            <a:endParaRPr lang="ru-RU" dirty="0" smtClean="0"/>
          </a:p>
          <a:p>
            <a:pPr lvl="1" algn="just"/>
            <a:r>
              <a:rPr lang="ru-RU" dirty="0" smtClean="0"/>
              <a:t>на </a:t>
            </a:r>
            <a:r>
              <a:rPr lang="ru-RU" dirty="0" smtClean="0"/>
              <a:t>каждом шаге проверяется длина ветки, если она меньше некоторой заранее определенной величины, то </a:t>
            </a:r>
            <a:r>
              <a:rPr lang="ru-RU" dirty="0" err="1" smtClean="0"/>
              <a:t>заместо</a:t>
            </a:r>
            <a:r>
              <a:rPr lang="ru-RU" dirty="0" smtClean="0"/>
              <a:t> веток рисуется лист, и для этой ветки процесс прекращается. </a:t>
            </a:r>
            <a:endParaRPr lang="ru-RU" dirty="0" smtClean="0"/>
          </a:p>
          <a:p>
            <a:pPr lvl="1" algn="just"/>
            <a:r>
              <a:rPr lang="ru-RU" dirty="0" smtClean="0"/>
              <a:t>При </a:t>
            </a:r>
            <a:r>
              <a:rPr lang="ru-RU" dirty="0" smtClean="0"/>
              <a:t>этом можно изменять самые разные параметры, от ветвистости, толщины ствола и веток, до угла наклона веток и цвета листьев.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Визуализация: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2" y="3575200"/>
            <a:ext cx="2445545" cy="208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4637" y="2110781"/>
            <a:ext cx="2254997" cy="221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4" y="1834221"/>
            <a:ext cx="3419912" cy="294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5552" y="1165557"/>
            <a:ext cx="2276412" cy="223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5220" y="1081414"/>
            <a:ext cx="2061397" cy="18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0761" y="1660505"/>
            <a:ext cx="2247861" cy="22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079" y="2430800"/>
            <a:ext cx="3373478" cy="290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22" y="2219232"/>
            <a:ext cx="1022267" cy="8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3425" y="2932961"/>
            <a:ext cx="1957514" cy="193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6" y="4518657"/>
            <a:ext cx="2261438" cy="192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3" y="4317356"/>
            <a:ext cx="2372456" cy="203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810170"/>
            <a:ext cx="2744202" cy="232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8242" y="2824240"/>
            <a:ext cx="1269079" cy="125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1" y="3128908"/>
            <a:ext cx="1820915" cy="178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5" y="4311151"/>
            <a:ext cx="1912572" cy="163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024363"/>
            <a:ext cx="2744202" cy="232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58" y="1006459"/>
            <a:ext cx="1391328" cy="11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4937" y="1012433"/>
            <a:ext cx="2247861" cy="22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2" y="1117224"/>
            <a:ext cx="2950070" cy="252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8362" y="2248176"/>
            <a:ext cx="1269079" cy="125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1" y="1437891"/>
            <a:ext cx="3419913" cy="301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9676" y="2357154"/>
            <a:ext cx="2012285" cy="205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9978" y="3350371"/>
            <a:ext cx="1269079" cy="125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3" y="1484784"/>
            <a:ext cx="2254997" cy="221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Визуализация: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2" y="3575200"/>
            <a:ext cx="2445545" cy="208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4637" y="2110781"/>
            <a:ext cx="2254997" cy="221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4" y="1834221"/>
            <a:ext cx="3419912" cy="294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5552" y="1165557"/>
            <a:ext cx="2276412" cy="223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5220" y="1081414"/>
            <a:ext cx="2061397" cy="18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0761" y="1660505"/>
            <a:ext cx="2247861" cy="22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079" y="2430800"/>
            <a:ext cx="3373478" cy="290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22" y="2219232"/>
            <a:ext cx="1022267" cy="8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3425" y="2932961"/>
            <a:ext cx="1957514" cy="193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6" y="4518657"/>
            <a:ext cx="2261438" cy="192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3" y="4317356"/>
            <a:ext cx="2372456" cy="203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810170"/>
            <a:ext cx="2744202" cy="232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8242" y="2824240"/>
            <a:ext cx="1269079" cy="125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1" y="3128908"/>
            <a:ext cx="1820915" cy="178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5" y="4311151"/>
            <a:ext cx="1912572" cy="163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024363"/>
            <a:ext cx="2744202" cy="232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58" y="1006459"/>
            <a:ext cx="1391328" cy="11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4937" y="1012433"/>
            <a:ext cx="2247861" cy="22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2" y="1117224"/>
            <a:ext cx="2950070" cy="252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8362" y="2248176"/>
            <a:ext cx="1269079" cy="125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1" y="1437891"/>
            <a:ext cx="3419913" cy="301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9676" y="2357154"/>
            <a:ext cx="2012285" cy="205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9978" y="3350371"/>
            <a:ext cx="1269079" cy="125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3" y="1484784"/>
            <a:ext cx="2254997" cy="221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Переменные для программы: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x1, y1</a:t>
            </a:r>
            <a:r>
              <a:rPr lang="en-US" sz="2400" dirty="0" smtClean="0"/>
              <a:t>:</a:t>
            </a:r>
            <a:r>
              <a:rPr lang="ru-RU" sz="2400" dirty="0" smtClean="0"/>
              <a:t> начальные координаты</a:t>
            </a:r>
            <a:endParaRPr lang="en-US" sz="2400" dirty="0"/>
          </a:p>
          <a:p>
            <a:r>
              <a:rPr lang="en-US" sz="2400" dirty="0"/>
              <a:t>   </a:t>
            </a:r>
            <a:r>
              <a:rPr lang="en-US" sz="2400" dirty="0" smtClean="0"/>
              <a:t>p</a:t>
            </a:r>
            <a:r>
              <a:rPr lang="ru-RU" sz="2400" dirty="0" smtClean="0"/>
              <a:t> – толщина  дерева </a:t>
            </a:r>
          </a:p>
          <a:p>
            <a:r>
              <a:rPr lang="en-US" sz="2400" dirty="0" smtClean="0"/>
              <a:t> </a:t>
            </a:r>
            <a:r>
              <a:rPr lang="ru-RU" sz="2400" dirty="0" smtClean="0"/>
              <a:t>  </a:t>
            </a:r>
            <a:r>
              <a:rPr lang="en-US" sz="2400" dirty="0" smtClean="0"/>
              <a:t>s</a:t>
            </a:r>
            <a:r>
              <a:rPr lang="ru-RU" sz="2400" dirty="0" smtClean="0"/>
              <a:t> –пышность  дерева</a:t>
            </a:r>
            <a:endParaRPr lang="en-US" sz="2400" dirty="0"/>
          </a:p>
          <a:p>
            <a:r>
              <a:rPr lang="en-US" sz="2400" dirty="0"/>
              <a:t>  </a:t>
            </a:r>
            <a:r>
              <a:rPr lang="ru-RU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ru-RU" sz="2400" dirty="0" smtClean="0"/>
              <a:t>– количество листьев на конце ветки</a:t>
            </a:r>
            <a:endParaRPr lang="en-US" sz="2400" dirty="0"/>
          </a:p>
          <a:p>
            <a:r>
              <a:rPr lang="en-US" sz="2400" dirty="0"/>
              <a:t>   a1 </a:t>
            </a:r>
            <a:r>
              <a:rPr lang="ru-RU" sz="2400" dirty="0" smtClean="0"/>
              <a:t>– угол наклона листьев/веток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задачи: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Запускаем графический редактор.</a:t>
            </a:r>
          </a:p>
          <a:p>
            <a:r>
              <a:rPr lang="ru-RU" sz="2400" dirty="0" smtClean="0"/>
              <a:t>Устанавливаем размеры окна; запускаем генератор случайных чисел.</a:t>
            </a:r>
          </a:p>
          <a:p>
            <a:r>
              <a:rPr lang="ru-RU" sz="2400" dirty="0" smtClean="0"/>
              <a:t>Задаём условие на начальные координаты дерева.</a:t>
            </a:r>
          </a:p>
          <a:p>
            <a:r>
              <a:rPr lang="ru-RU" sz="2400" dirty="0" smtClean="0"/>
              <a:t>Задаём условие для генерации листьев и выбираем цвет.</a:t>
            </a:r>
          </a:p>
          <a:p>
            <a:r>
              <a:rPr lang="ru-RU" sz="2400" dirty="0" smtClean="0"/>
              <a:t>Задаём условие для генерации веток и выбираем цвет.</a:t>
            </a:r>
          </a:p>
          <a:p>
            <a:r>
              <a:rPr lang="ru-RU" sz="2400" dirty="0" smtClean="0"/>
              <a:t>Задаём условие для генерации последующих веток; также угол отклонения ветвей от дерева и пышность дерева.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Текст программы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196752"/>
            <a:ext cx="4042792" cy="4709160"/>
          </a:xfrm>
        </p:spPr>
        <p:txBody>
          <a:bodyPr vert="horz">
            <a:noAutofit/>
          </a:bodyPr>
          <a:lstStyle/>
          <a:p>
            <a:pPr>
              <a:buNone/>
            </a:pPr>
            <a:r>
              <a:rPr lang="en-US" sz="1400" b="1" dirty="0" smtClean="0"/>
              <a:t>Uses GraphABC;</a:t>
            </a:r>
            <a:endParaRPr lang="ru-RU" sz="1400" dirty="0" smtClean="0"/>
          </a:p>
          <a:p>
            <a:pPr>
              <a:buNone/>
            </a:pPr>
            <a:r>
              <a:rPr lang="en-US" sz="1400" b="1" dirty="0" smtClean="0"/>
              <a:t>Procedure Tree(x, y: Integer; a: Real; l: Integer);</a:t>
            </a:r>
            <a:endParaRPr lang="ru-RU" sz="1400" dirty="0" smtClean="0"/>
          </a:p>
          <a:p>
            <a:pPr>
              <a:buNone/>
            </a:pPr>
            <a:r>
              <a:rPr lang="en-US" sz="1400" b="1" dirty="0" err="1" smtClean="0"/>
              <a:t>Var</a:t>
            </a:r>
            <a:r>
              <a:rPr lang="en-US" sz="1400" b="1" dirty="0" smtClean="0"/>
              <a:t> </a:t>
            </a:r>
            <a:endParaRPr lang="ru-RU" sz="1400" dirty="0" smtClean="0"/>
          </a:p>
          <a:p>
            <a:pPr>
              <a:buNone/>
            </a:pPr>
            <a:r>
              <a:rPr lang="en-US" sz="1400" b="1" dirty="0" smtClean="0"/>
              <a:t>   x1, y1: Integer;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/>
              <a:t>   p, s : Integer;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/>
              <a:t>   </a:t>
            </a:r>
            <a:r>
              <a:rPr lang="en-US" sz="1400" dirty="0" err="1" smtClean="0"/>
              <a:t>i</a:t>
            </a:r>
            <a:r>
              <a:rPr lang="en-US" sz="1400" dirty="0" smtClean="0"/>
              <a:t> : Integer;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/>
              <a:t>   a1 : Real;   </a:t>
            </a:r>
            <a:endParaRPr lang="ru-RU" sz="1400" dirty="0" smtClean="0"/>
          </a:p>
          <a:p>
            <a:pPr>
              <a:buNone/>
            </a:pPr>
            <a:r>
              <a:rPr lang="en-US" sz="1400" b="1" dirty="0" smtClean="0"/>
              <a:t>Begin</a:t>
            </a:r>
            <a:endParaRPr lang="ru-RU" sz="1400" dirty="0" smtClean="0"/>
          </a:p>
          <a:p>
            <a:pPr>
              <a:buNone/>
            </a:pPr>
            <a:r>
              <a:rPr lang="en-US" sz="1400" b="1" dirty="0" smtClean="0"/>
              <a:t>     If l &lt; 8 Then</a:t>
            </a:r>
            <a:endParaRPr lang="ru-RU" sz="1400" dirty="0" smtClean="0"/>
          </a:p>
          <a:p>
            <a:pPr>
              <a:buNone/>
            </a:pPr>
            <a:r>
              <a:rPr lang="en-US" sz="1400" b="1" dirty="0" smtClean="0"/>
              <a:t>     exit;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/>
              <a:t>     x1 := Round(x + l*</a:t>
            </a:r>
            <a:r>
              <a:rPr lang="en-US" sz="1400" dirty="0" err="1" smtClean="0"/>
              <a:t>cos</a:t>
            </a:r>
            <a:r>
              <a:rPr lang="en-US" sz="1400" dirty="0" smtClean="0"/>
              <a:t>(a));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/>
              <a:t>    y1 := Round(y + l*sin(a));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/>
              <a:t>     </a:t>
            </a:r>
            <a:r>
              <a:rPr lang="en-US" sz="1400" b="1" dirty="0" smtClean="0"/>
              <a:t>If l &gt; 100 Then p := 100 Else p := l;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/>
              <a:t>     </a:t>
            </a:r>
            <a:r>
              <a:rPr lang="en-US" sz="1400" b="1" dirty="0" smtClean="0"/>
              <a:t>If p &lt; 40 Then</a:t>
            </a:r>
            <a:endParaRPr lang="ru-RU" sz="1400" dirty="0" smtClean="0"/>
          </a:p>
          <a:p>
            <a:pPr>
              <a:buNone/>
            </a:pPr>
            <a:r>
              <a:rPr lang="en-US" sz="1400" b="1" dirty="0" smtClean="0"/>
              <a:t>     Begin</a:t>
            </a:r>
            <a:endParaRPr lang="ru-RU" sz="1400" dirty="0" smtClean="0"/>
          </a:p>
          <a:p>
            <a:pPr>
              <a:buNone/>
            </a:pPr>
            <a:r>
              <a:rPr lang="en-US" sz="1400" b="1" dirty="0" smtClean="0"/>
              <a:t>If Random &gt; 0.5 Then SetPenColor(</a:t>
            </a:r>
            <a:r>
              <a:rPr lang="en-US" sz="1400" b="1" dirty="0" err="1" smtClean="0"/>
              <a:t>clLime</a:t>
            </a:r>
            <a:r>
              <a:rPr lang="en-US" sz="1400" b="1" dirty="0" smtClean="0"/>
              <a:t>) </a:t>
            </a:r>
            <a:endParaRPr lang="ru-RU" sz="1400" dirty="0" smtClean="0"/>
          </a:p>
          <a:p>
            <a:pPr>
              <a:buNone/>
            </a:pPr>
            <a:r>
              <a:rPr lang="en-US" sz="1400" b="1" dirty="0" smtClean="0"/>
              <a:t>Else SetPenColor(</a:t>
            </a:r>
            <a:r>
              <a:rPr lang="en-US" sz="1400" b="1" dirty="0" err="1" smtClean="0"/>
              <a:t>clGreen</a:t>
            </a:r>
            <a:r>
              <a:rPr lang="en-US" sz="1400" b="1" dirty="0" smtClean="0"/>
              <a:t>);</a:t>
            </a:r>
            <a:endParaRPr lang="ru-RU" sz="1400" dirty="0" smtClean="0"/>
          </a:p>
          <a:p>
            <a:pPr>
              <a:buNone/>
            </a:pPr>
            <a:r>
              <a:rPr lang="pl-PL" sz="1400" dirty="0" smtClean="0"/>
              <a:t>          </a:t>
            </a:r>
            <a:r>
              <a:rPr lang="pl-PL" sz="1400" b="1" dirty="0" smtClean="0"/>
              <a:t>For i := 0 To 3 Do</a:t>
            </a:r>
            <a:endParaRPr lang="ru-RU" sz="1400" dirty="0" smtClean="0"/>
          </a:p>
          <a:p>
            <a:pPr>
              <a:buNone/>
            </a:pPr>
            <a:r>
              <a:rPr lang="es-ES" sz="1400" b="1" dirty="0" smtClean="0"/>
              <a:t>              Line(x + i, y, x1, y1)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/>
              <a:t>     </a:t>
            </a:r>
            <a:r>
              <a:rPr lang="en-US" sz="1400" b="1" dirty="0" smtClean="0"/>
              <a:t>End</a:t>
            </a:r>
            <a:endParaRPr lang="ru-RU" sz="1400" dirty="0" smtClean="0"/>
          </a:p>
          <a:p>
            <a:pPr>
              <a:buNone/>
            </a:pPr>
            <a:r>
              <a:rPr lang="en-US" sz="1400" b="1" dirty="0" smtClean="0"/>
              <a:t>     Else</a:t>
            </a:r>
            <a:endParaRPr lang="ru-RU" sz="1400" dirty="0" smtClean="0"/>
          </a:p>
          <a:p>
            <a:pPr>
              <a:buNone/>
            </a:pPr>
            <a:r>
              <a:rPr lang="en-US" sz="1400" b="1" dirty="0" smtClean="0"/>
              <a:t>     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1628800"/>
            <a:ext cx="381642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Begin</a:t>
            </a:r>
            <a:endParaRPr lang="ru-RU" sz="1400" dirty="0" smtClean="0"/>
          </a:p>
          <a:p>
            <a:r>
              <a:rPr lang="en-US" sz="1400" dirty="0" err="1" smtClean="0"/>
              <a:t>SetPenColor</a:t>
            </a:r>
            <a:r>
              <a:rPr lang="en-US" sz="1400" dirty="0" smtClean="0"/>
              <a:t>(</a:t>
            </a:r>
            <a:r>
              <a:rPr lang="en-US" sz="1400" dirty="0" err="1" smtClean="0"/>
              <a:t>clBrown</a:t>
            </a:r>
            <a:r>
              <a:rPr lang="en-US" sz="1400" dirty="0" smtClean="0"/>
              <a:t>);</a:t>
            </a:r>
            <a:endParaRPr lang="ru-RU" sz="1400" dirty="0" smtClean="0"/>
          </a:p>
          <a:p>
            <a:r>
              <a:rPr lang="en-US" sz="1400" dirty="0" smtClean="0"/>
              <a:t>          </a:t>
            </a:r>
            <a:r>
              <a:rPr lang="en-US" sz="1400" b="1" dirty="0" smtClean="0"/>
              <a:t>For </a:t>
            </a:r>
            <a:r>
              <a:rPr lang="en-US" sz="1400" b="1" dirty="0" err="1" smtClean="0"/>
              <a:t>i</a:t>
            </a:r>
            <a:r>
              <a:rPr lang="en-US" sz="1400" b="1" dirty="0" smtClean="0"/>
              <a:t> := 0 To (p div 6) Do</a:t>
            </a:r>
            <a:endParaRPr lang="ru-RU" sz="1400" dirty="0" smtClean="0"/>
          </a:p>
          <a:p>
            <a:r>
              <a:rPr lang="es-ES" sz="1400" b="1" dirty="0" smtClean="0"/>
              <a:t>              Line(x + i - (p div 12), y, x1, y1)</a:t>
            </a:r>
            <a:endParaRPr lang="ru-RU" sz="1400" dirty="0" smtClean="0"/>
          </a:p>
          <a:p>
            <a:r>
              <a:rPr lang="en-US" sz="1400" dirty="0" smtClean="0"/>
              <a:t>     </a:t>
            </a:r>
            <a:r>
              <a:rPr lang="en-US" sz="1400" b="1" dirty="0" smtClean="0"/>
              <a:t>End;</a:t>
            </a:r>
            <a:endParaRPr lang="ru-RU" sz="1400" dirty="0" smtClean="0"/>
          </a:p>
          <a:p>
            <a:r>
              <a:rPr lang="pl-PL" sz="1400" b="1" dirty="0" smtClean="0"/>
              <a:t>For i := 0 To 9 - Random(9) Do</a:t>
            </a:r>
            <a:endParaRPr lang="ru-RU" sz="1400" dirty="0" smtClean="0"/>
          </a:p>
          <a:p>
            <a:r>
              <a:rPr lang="en-US" sz="1400" b="1" dirty="0" smtClean="0"/>
              <a:t>     Begin</a:t>
            </a:r>
            <a:endParaRPr lang="ru-RU" sz="1400" dirty="0" smtClean="0"/>
          </a:p>
          <a:p>
            <a:r>
              <a:rPr lang="en-US" sz="1400" b="1" dirty="0" smtClean="0"/>
              <a:t>          s := Random(l - l div 6) + (l div 6);</a:t>
            </a:r>
            <a:endParaRPr lang="ru-RU" sz="1400" dirty="0" smtClean="0"/>
          </a:p>
          <a:p>
            <a:r>
              <a:rPr lang="en-US" sz="1400" dirty="0" smtClean="0"/>
              <a:t>          a1 := a + 1.6 * (0.5 - Random); </a:t>
            </a:r>
            <a:endParaRPr lang="ru-RU" sz="1400" dirty="0" smtClean="0"/>
          </a:p>
          <a:p>
            <a:r>
              <a:rPr lang="en-US" sz="1400" dirty="0" smtClean="0"/>
              <a:t>          x1 := Round(x + s * </a:t>
            </a:r>
            <a:r>
              <a:rPr lang="en-US" sz="1400" dirty="0" err="1" smtClean="0"/>
              <a:t>cos</a:t>
            </a:r>
            <a:r>
              <a:rPr lang="en-US" sz="1400" dirty="0" smtClean="0"/>
              <a:t>(a));</a:t>
            </a:r>
            <a:endParaRPr lang="ru-RU" sz="1400" dirty="0" smtClean="0"/>
          </a:p>
          <a:p>
            <a:r>
              <a:rPr lang="en-US" sz="1400" dirty="0" smtClean="0"/>
              <a:t>          y1 := Round(y + s * sin(a));</a:t>
            </a:r>
            <a:endParaRPr lang="ru-RU" sz="1400" dirty="0" smtClean="0"/>
          </a:p>
          <a:p>
            <a:r>
              <a:rPr lang="en-US" sz="1400" dirty="0" smtClean="0"/>
              <a:t>          Tree(x1, y1, a1, p - 5 - Random(30)) </a:t>
            </a:r>
            <a:endParaRPr lang="ru-RU" sz="1400" dirty="0" smtClean="0"/>
          </a:p>
          <a:p>
            <a:r>
              <a:rPr lang="en-US" sz="1400" dirty="0" smtClean="0"/>
              <a:t>     </a:t>
            </a:r>
            <a:r>
              <a:rPr lang="en-US" sz="1400" b="1" dirty="0" smtClean="0"/>
              <a:t>End</a:t>
            </a:r>
            <a:endParaRPr lang="ru-RU" sz="1400" dirty="0" smtClean="0"/>
          </a:p>
          <a:p>
            <a:r>
              <a:rPr lang="en-US" sz="1400" b="1" dirty="0" smtClean="0"/>
              <a:t>End;</a:t>
            </a:r>
            <a:endParaRPr lang="ru-RU" sz="1400" dirty="0" smtClean="0"/>
          </a:p>
          <a:p>
            <a:r>
              <a:rPr lang="en-US" sz="1400" b="1" dirty="0" smtClean="0"/>
              <a:t>Begin </a:t>
            </a:r>
            <a:endParaRPr lang="ru-RU" sz="1400" dirty="0" smtClean="0"/>
          </a:p>
          <a:p>
            <a:r>
              <a:rPr lang="en-US" sz="1400" b="1" dirty="0" smtClean="0"/>
              <a:t>  </a:t>
            </a:r>
            <a:r>
              <a:rPr lang="en-US" sz="1400" b="1" dirty="0" err="1" smtClean="0"/>
              <a:t>SetWindowCaption</a:t>
            </a:r>
            <a:r>
              <a:rPr lang="en-US" sz="1400" b="1" dirty="0" smtClean="0"/>
              <a:t>('</a:t>
            </a:r>
            <a:r>
              <a:rPr lang="ru-RU" sz="1400" b="1" dirty="0" smtClean="0"/>
              <a:t>Фрактальное дерево</a:t>
            </a:r>
            <a:r>
              <a:rPr lang="en-US" sz="1400" b="1" dirty="0" smtClean="0"/>
              <a:t>');</a:t>
            </a:r>
            <a:endParaRPr lang="ru-RU" sz="1400" dirty="0" smtClean="0"/>
          </a:p>
          <a:p>
            <a:r>
              <a:rPr lang="en-US" sz="1400" dirty="0" smtClean="0"/>
              <a:t>  </a:t>
            </a:r>
            <a:r>
              <a:rPr lang="en-US" sz="1400" dirty="0" err="1" smtClean="0"/>
              <a:t>SetWindowSize</a:t>
            </a:r>
            <a:r>
              <a:rPr lang="en-US" sz="1400" dirty="0" smtClean="0"/>
              <a:t>(700,600);</a:t>
            </a:r>
            <a:endParaRPr lang="ru-RU" sz="1400" dirty="0" smtClean="0"/>
          </a:p>
          <a:p>
            <a:r>
              <a:rPr lang="en-US" sz="1400" dirty="0" smtClean="0"/>
              <a:t>  Randomize;</a:t>
            </a:r>
            <a:endParaRPr lang="ru-RU" sz="1400" dirty="0" smtClean="0"/>
          </a:p>
          <a:p>
            <a:r>
              <a:rPr lang="en-US" sz="1400" dirty="0" smtClean="0"/>
              <a:t>  Tree(350, 580, 3*pi/2, 200)    </a:t>
            </a:r>
            <a:endParaRPr lang="ru-RU" sz="1400" dirty="0" smtClean="0"/>
          </a:p>
          <a:p>
            <a:r>
              <a:rPr lang="en-US" sz="800" b="1" dirty="0" smtClean="0"/>
              <a:t>End.</a:t>
            </a:r>
            <a:r>
              <a:rPr lang="en-US" sz="800" dirty="0" smtClean="0"/>
              <a:t> </a:t>
            </a:r>
            <a:endParaRPr lang="ru-RU" sz="800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 результатов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4100" y="4077072"/>
            <a:ext cx="30099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1556792"/>
            <a:ext cx="30289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484784"/>
            <a:ext cx="30384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484784"/>
            <a:ext cx="3028950" cy="267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4005064"/>
            <a:ext cx="30003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077072"/>
            <a:ext cx="2987824" cy="257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Тестирование программы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1018"/>
            <a:ext cx="3754760" cy="211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84784"/>
            <a:ext cx="4040239" cy="227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3744416" cy="210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789040"/>
            <a:ext cx="3851920" cy="216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Визуализация: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5350263"/>
            <a:ext cx="360446" cy="30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4641" y="4097553"/>
            <a:ext cx="267724" cy="22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4346622"/>
            <a:ext cx="504056" cy="43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5556" y="3174576"/>
            <a:ext cx="270265" cy="22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5223" y="2662414"/>
            <a:ext cx="269418" cy="23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0763" y="3691758"/>
            <a:ext cx="266876" cy="23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081" y="4909195"/>
            <a:ext cx="497212" cy="42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24" y="2962541"/>
            <a:ext cx="150671" cy="12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3427" y="4670577"/>
            <a:ext cx="232404" cy="19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9" y="6162166"/>
            <a:ext cx="333310" cy="28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6055821"/>
            <a:ext cx="349673" cy="30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5" y="5792537"/>
            <a:ext cx="404464" cy="34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8244" y="3948578"/>
            <a:ext cx="150671" cy="12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5" y="4731637"/>
            <a:ext cx="216186" cy="18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701818"/>
            <a:ext cx="281891" cy="24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5" y="5006730"/>
            <a:ext cx="404464" cy="34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1" y="1988840"/>
            <a:ext cx="232998" cy="19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4939" y="3043686"/>
            <a:ext cx="266876" cy="23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266436"/>
            <a:ext cx="434806" cy="37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8364" y="3372514"/>
            <a:ext cx="150671" cy="12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010443"/>
            <a:ext cx="504056" cy="4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9679" y="4174582"/>
            <a:ext cx="269418" cy="23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9980" y="4474709"/>
            <a:ext cx="150671" cy="12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7" y="3471556"/>
            <a:ext cx="267724" cy="22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Визуализация: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5" y="5238446"/>
            <a:ext cx="491793" cy="41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4640" y="4014813"/>
            <a:ext cx="365283" cy="30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5" y="4188358"/>
            <a:ext cx="687735" cy="59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5556" y="3090910"/>
            <a:ext cx="368750" cy="31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5222" y="2575796"/>
            <a:ext cx="367595" cy="32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0763" y="3607166"/>
            <a:ext cx="364126" cy="31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080" y="4753073"/>
            <a:ext cx="678397" cy="58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24" y="2915718"/>
            <a:ext cx="205575" cy="17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3426" y="4598213"/>
            <a:ext cx="317093" cy="27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6058636"/>
            <a:ext cx="454769" cy="38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5946309"/>
            <a:ext cx="477095" cy="4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5" y="5667661"/>
            <a:ext cx="551852" cy="46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8244" y="3901755"/>
            <a:ext cx="205575" cy="17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664891"/>
            <a:ext cx="294965" cy="2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614216"/>
            <a:ext cx="384613" cy="32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5" y="4881854"/>
            <a:ext cx="551852" cy="46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916832"/>
            <a:ext cx="317903" cy="26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4939" y="2959094"/>
            <a:ext cx="364126" cy="31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3" y="3131050"/>
            <a:ext cx="593251" cy="50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8364" y="3325691"/>
            <a:ext cx="205575" cy="17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3" y="3848390"/>
            <a:ext cx="687735" cy="6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9678" y="4087964"/>
            <a:ext cx="367595" cy="32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9980" y="4427886"/>
            <a:ext cx="205575" cy="17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388816"/>
            <a:ext cx="365283" cy="30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497</Words>
  <Application>Microsoft Office PowerPoint</Application>
  <PresentationFormat>Экран (4:3)</PresentationFormat>
  <Paragraphs>87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Построение фрактального дерева  </vt:lpstr>
      <vt:lpstr>Условие задачи для проекта:  </vt:lpstr>
      <vt:lpstr>Переменные для программы:</vt:lpstr>
      <vt:lpstr>Алгоритм задачи: </vt:lpstr>
      <vt:lpstr>Текст программы</vt:lpstr>
      <vt:lpstr>Фото результатов</vt:lpstr>
      <vt:lpstr>Тестирование программы</vt:lpstr>
      <vt:lpstr>Визуализация:</vt:lpstr>
      <vt:lpstr>Визуализация:</vt:lpstr>
      <vt:lpstr>Визуализация:</vt:lpstr>
      <vt:lpstr>Визуализация:</vt:lpstr>
      <vt:lpstr>Визуализация:</vt:lpstr>
      <vt:lpstr>Визуализация:</vt:lpstr>
      <vt:lpstr>Визуализация:</vt:lpstr>
      <vt:lpstr>Визуализация:</vt:lpstr>
      <vt:lpstr>Визуализация:</vt:lpstr>
      <vt:lpstr>Визуализация:</vt:lpstr>
      <vt:lpstr>Визуализация:</vt:lpstr>
      <vt:lpstr>Визуализация:</vt:lpstr>
      <vt:lpstr>Визуализация:</vt:lpstr>
      <vt:lpstr>Визуализация: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Готовил Баранов Ярослав</dc:title>
  <dc:creator>Ярик</dc:creator>
  <cp:lastModifiedBy>123</cp:lastModifiedBy>
  <cp:revision>20</cp:revision>
  <dcterms:created xsi:type="dcterms:W3CDTF">2017-12-17T13:44:56Z</dcterms:created>
  <dcterms:modified xsi:type="dcterms:W3CDTF">2018-01-30T09:22:31Z</dcterms:modified>
</cp:coreProperties>
</file>