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7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6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3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8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2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4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6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2BF28-5822-45FE-81B6-BB18FFDBC08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361B3-1D4C-4338-9D4E-07E9B98DB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144000" cy="687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1896" y="1844824"/>
            <a:ext cx="71402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Иконописцы Древней Руси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30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35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764704"/>
            <a:ext cx="59766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Олисей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Гречин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— иконописец, по происхождению, вероятно, грек (отсюда прозвище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Гречин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). Впрочем, «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иноэтнические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» прозвища часто давались и славянам; так по другой версии — сын новгородского боярина Петра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Михалковича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. Работал в Великом Новгороде в XII—XIII веках.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В 1973—1977 годах археологами в Новгороде в Троицком раскопе была открыта усадьба, а в её составе иконописная мастерская, принадлежавшая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Олисею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Петровичу. Были найдены заготовки икон, оклады, образцы красок, инвентарь художника, а также около 20 берестяных грамот из переписки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Олисея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По одной из гипотез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Олисей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Гречин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был главой артели изографов, создавших фресковый ансамбль церкви Спаса Преображения на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Нередице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в 1199 году.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На месте, где располагалась усадьба и мастерская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Олисея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, планируется создать Центр средневековых ремёсел.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Существует гипотеза, по которой авторство знаменитой новгородской иконы — Нерукотворного Образа (ГТГ) приписывается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Олисею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Гречину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16" y="260648"/>
            <a:ext cx="2095500" cy="22479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6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35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230351"/>
            <a:ext cx="52565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ПРО́ХОР С ГОРОДЦА (СТАРЕЦ С ГОРОДЦА) — иконописец московской живописной школы начала XV века, предполагаемый учитель Андрея Рублёва. Летопись называет Прохора «старцем».</a:t>
            </a:r>
          </a:p>
          <a:p>
            <a:endParaRPr lang="ru-RU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Вместе с Феофаном Греком и Андреем Рублёвым в 1405 году участвовал в росписи Благовещенского собора Московского Кремля. Ему предположительно принадлежат иконы «Тайная вечеря», «Вознесение», ряд изображений пророческого чина.</a:t>
            </a:r>
          </a:p>
          <a:p>
            <a:endParaRPr lang="ru-RU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Манера письма Прохора отличается живописной свободой, красивыми красочными сочетаниями, сочными бликами, быстрыми летящими движениями. Характерно им изображаются фигуры — с остренькими носами и маленькими руками, которым присущи стройность и изящество.</a:t>
            </a:r>
          </a:p>
          <a:p>
            <a:endParaRPr lang="ru-RU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Прохор выступает мастером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византирующего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направления, прямым продолжателем традиции учившихся у греков московских мастеров XIV века —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Гоитана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, Семёна и Ивана.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1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35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206" y="18864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ФЕОФА́Н ГРЕК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(около 1340 — около 1410) — великий византийский и русский иконописец, миниатюрист и мастер монументальных фресковых росписей.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Феофан Грек поселился в Новгороде в 1370 году. В 1378 году он начал работу над росписью церкви Спаса Преображения на Ильине улице. Самым грандиозным изображением в храме является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погрудное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изображение Спаса Вседержителя в куполе.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 нас дошли также росписи апсиды — фрагменты чина святителей и «Евхаристии», часть фигуры Богородицы на южном алтарном столбе, и «Крещение», «Рождество Христово», «Сретение», «Проповедь Христа апостолам» и «Сошествие во ад»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057400" cy="3810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35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6852" y="116632"/>
            <a:ext cx="626558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Лучше всего сохранились фрески Троицкого придела. Это орнамент, фронтальные фигуры святых,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полуфигура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«Знамения» с предстоящими ангелами, престол с подходящими к нему четырьмя святителями и, в верхней части стены — Столпники, ветхозаветная «Троица», медальоны с Иоанном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Лествичником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, Агафоном, Акакием и фигура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Макария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Египетского.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Феофан Грек оказал заметное влияние на развитие новгородского искусства. Его мировоззрение и отчасти манера письма были восприняты местными мастерами, расписавшими церкви Успения Богородицы на Волотовом поле и Фёдора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Стратилата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на Ручью. В Москве Феофан Грек проявил себя в росписи храмов, частных домов, в книжной графике и в написании икон. Как было отмечено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Епифанием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Премудрым, с которым сблизился Феофан во время пребывания в Москве, «…у князя Владимира Андреевича он изобразил на каменной стене также самую Москву; терем у великого князя расписан невиданною и необыкновенною росписью…» (письмо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Епифания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Премудрого игумену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Афанасиева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монастыря Кириллу Тверскому).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Феофан мог оформить Евангелие боярина Фёдора Кошки, оклад которого датируется 1392 годом.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Феофан Грек возглавлял роспись ряда московских церквей — это новая каменная церковь Рождества Богородицы в 1395 году, совместно с Семёном Чёрным и учениками, церковь святого Архангела Михаила в 1399 году, роспись которой выгорела во время нашествия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Тохтамыша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, и церковь Благовещения совместно со старцем Прохором с Городца и Андреем Рублёвым в 1405 году.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0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6"/>
          <a:stretch/>
        </p:blipFill>
        <p:spPr bwMode="auto">
          <a:xfrm>
            <a:off x="17302" y="-12738"/>
            <a:ext cx="9126697" cy="68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8864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АВРАА́МИЙ СМОЛЕ́НСКИЙ (1172 ИЛИ 1150 — 1221И 1224)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91" y="557972"/>
            <a:ext cx="1905000" cy="30575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557972"/>
            <a:ext cx="5688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усский православный святой, преподобный.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После смерти родителей Авраамий принял постриг в Успенском монастыре в Селище близ Смоленска (ныне —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Богородицкое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). Рукоположенный в священники, он успешно проповедовал; на его проповеди стекалось множество народа, поскольку он был не только очень начитан, но был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хитр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… не токмо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почитати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, но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протолковати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». После того как игумен монастыря запретил ему проповедовать, Авраамий был вынужден удалиться в бедный смоленский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Крестовоздвиженский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монастырь на Покровской горе. Вскоре его стараниями обитель была приведена в более цветущее состояние, украсилась новыми иконами (возможно, письма самого Авраамия), что дало повод к зависти со стороны большой части духовенства Смоленска. Он был подвергнут публичному суду епископа Игнатия и, несмотря на оправдание князем, запрещён в служении.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1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35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33265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«Житие» рассказывает, что изгнанный Авраамий сотворил чудо, вызвав дождь после засухи (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ок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 1218—1220). Это чудо, а также смерть многих противников Авраамия привели к возвращению его в Смоленск — игуменом Ризположенского монастыря, получившем впоследствии его имя — Авраамиев монастырь.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«Житие» сообщает также о написании им икон «Страшный суд Второго пришествия» и «Изображение мытарств, проходимых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душею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по смерти».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Жития Авраамия, известные по спискам XVI—XVII веков, принадлежат к одним из самых любопытных по имеющимся в них данных и по литературной форме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4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35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260648"/>
            <a:ext cx="268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АДРИАН ПОШЕХОНСКИЙ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99632"/>
            <a:ext cx="2376264" cy="312309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4101" y="1124744"/>
            <a:ext cx="56478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Адриан Пошехонский (нач. XVI века — 5 марта 1550) — игумен Русской православной церкви,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преподобномученик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, пошехонский чудотворец, основатель Адрианова Пошехонского монастыря.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4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095500" cy="29051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69269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АЛЕКСА ПЕТРОВ (XIII ВЕК) </a:t>
            </a:r>
            <a:r>
              <a:rPr lang="ru-RU" dirty="0" smtClean="0"/>
              <a:t>—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древнерусский иконописец конца XIII века, автор храмового образа святого Николая Чудотворца для церкви Николы на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Липне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близ Новгорода.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Его имя и год написания (1294 год) образа святого Николая Чудотворца стало известно из надписи на поле иконы. Надпись также воспроизведена под тем же годом в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Новгродской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третьей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летописи.Иконография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святителя в основном традиционна для иконописи византийского круга. Романские черты одежды и их орнаментация позволяет считать, что Алекса Петрова был знаком с западноевропейским искусством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35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0"/>
            <a:ext cx="63000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АЛИ́ПИЙ (АЛИ́МПИЙ) ПЕЧЕ́РСКИЙ 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ок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 1065 или 1070 —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ок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 1114) — преподобный святой, киевский мозаичист, иконописец и ювелир конца XI века, ученик греческих мастеров. Первый из названных по имени древнерусский живописец. Память совершается (по юлианскому календарю) 17 августа и 28 сентября (Собор преподобных отцов Киево-Печерских Ближних пещер). Мощи находятся в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Антониевых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пещерах Киево-Печерской лавры.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Достоверные произведения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Алипия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не сохранились. В патерике сообщается 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пятифигурном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деисусе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и двух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наместных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иконах, написанных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Алипием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для одной из киевских церквей. Икону Богоматери работы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Алипия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Владимир Мономах передал в дар Успенскому собору в Ростове. Возможно, это была Богоматерь Великая Панагия («Ярославская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Оранта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»), обнаруженная в 1919 году в Спасском монастыре Ярославля и хранящаяся ныне в Государственной Третьяковской Галерее. Он также считается предполагаемым создателем ряда других прославленных икон, к примеру,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Свенской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Печерской иконы Божией Матери.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476"/>
            <a:ext cx="2088232" cy="32785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5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35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21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ДАНИИЛ ЧЁРНЫЙ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9251"/>
            <a:ext cx="3242468" cy="22859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Дании́л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Чёрный (около 1350-х — 1428) — иконописец, монах, современник и сотрудник Андрея Рублёва, почитается как святой преподобный в Русской православной церкви.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Прозвище «Чёрный» известно по тексту «Сказания о святых иконописцах» (конец XVII — начало XVIII веков), в более ранних источниках называется просто Даниилом. Летописи свидетельствуют о росписи Даниилом и Андреем Рублёвым Успенского собора во Владимире, причём Даниил назван первым, что может свидетельствовать о старшинстве и большей опытности Даниила. Иосиф Волоцкий называет Даниила учителем Рублёва.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1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35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88640"/>
            <a:ext cx="5868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То, что Даниил работал всегда в соавторстве с Андреем Рублёвым, создаёт проблему разделения творчества двух художников. Иконописцы XV века не оставляли подписей. Выход исследователи ищут в попытках выделить особые стилистические приемы, характерные для каждого мастера. Считая Даниила Чёрного художником старшего поколения, Игорь Грабарь предложил приписать ему авторство тех произведений, в которых просматриваются черты предшествующей школы письма XIV века, заимствованные у византийских мастеров. Примером такой «старой традиции» может служить фреска «Лоно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Авраамово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», являющаяся частью росписи Владимирского Успенского собора, композиции южного нефа, южного склона центрального нефа, ряд фрагментов на северной стене главного алтаря, а также часть икон из иконостаса.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350"/>
            <a:ext cx="91265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60593"/>
            <a:ext cx="3284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ДИОНИСИЙ (ИКОНОПИСЕЦ)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3380" y="460703"/>
            <a:ext cx="5832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иони́сий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(около 1440—1502) — ведущий московский иконописец и мастер фресок конца XV — начала XVI веков. Считается продолжателем традиций Андрея Рублёва.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Самая ранняя из известных работ — росписи собора Рождества Богородицы в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Пафнутьевом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Боровском монастыре (1467—1477).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В 1481 году артель, возглавляемая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Дионисием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, расписывает Успенскую церковь в Москве (вероятнее всего, Успенский собор, построенный Аристотелем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Фиораванти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). Его помощниками в этой работе, как сообщает летопись, были «поп Тимофей,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Ярец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да Коня».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Не ранее 1486 года, возможно, неоднократно работает в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Иосифо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-Волоколамском монастыре: там он пишет иконы для соборной церкви Успения Богоматери, возглавляя живописную артель.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Последние документально засвидетельствованные произведения, и, вероятно, наиболее известные работы Дионисия — стенные росписи и иконостас собора Рождества Богородицы Ферапонтова монастыря, выполненные мастером вместе со своими сыновьями Феодосием и Владимиром.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Известно довольно много художественных произведений, авторство Дионисия которых документально установлено, либо приписываемых самому Дионисию, либо его окружению.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Среди дошедших до нашего времени икон мастера известны: житийные иконы митрополитов Петра и Алексея (1462—1472 гг.), «Богоматерь Одигитрия» (1482 г.), «Крещение Господне» (1500 г.), «Спас в силах» и «Распятие» (1500 г.), «Сошествие в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ад».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38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1554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2018-02-05T16:03:07Z</dcterms:created>
  <dcterms:modified xsi:type="dcterms:W3CDTF">2018-02-05T16:47:35Z</dcterms:modified>
</cp:coreProperties>
</file>