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6" d="100"/>
          <a:sy n="56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400C18-C98E-4748-AACE-7DFD448A0440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C6A55-AA49-43C6-823C-D2A93D2F2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26E66-DF71-4639-B885-5CE15EBE2F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001713" y="695325"/>
            <a:ext cx="483552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5F1AB-69F5-4096-AEB9-3048704200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4B1C6-94A4-4FD3-BC84-EB1F33AB3C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34073-218C-4F7D-B898-E458840AE5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60DE7-4212-4652-BE2A-2CB4785DAF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DB810-306D-44D0-A8D5-6C8B2771AB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9A1E9-1263-4599-A662-BDFA3880EA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001713" y="695325"/>
            <a:ext cx="4835525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083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4C52-B176-452B-B2A3-522CA061EAA9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FCD0-329E-4EB9-9C32-FD3E064BE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067A-4D25-4298-9A1B-F2420B6CB503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4396-9EA6-4D35-A96B-7D6EFC42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4D5A-AB34-4F20-A0EA-3680C3BE2E33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CB4F-FFDE-42EF-8D4B-C5D963A9E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D223-1862-4FD3-A4B3-1A0C74E95D32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1B2-0315-47F7-B2C2-48E8065C5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F37C-2BCE-4E2A-9496-686A94F199AB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66BE-8E00-453A-91D5-43F501744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4CC9-D1D8-47B8-9F0F-7A634085B04E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F017-3647-4FD6-8637-E4E83EBE0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D7E9-15D0-427A-96BD-846FAD6FF3D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D6CD-697B-4422-B669-F0B06A65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35D4-6295-4452-9C1C-03D71A66E973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6ABA-9DCB-4F98-B6F6-17B45FE23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9154-753D-4082-A356-2FE0E4EBC857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AAF-9329-498B-AE29-F6CFC065B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50C2-02D1-4AB9-9AEB-F134520F73CA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175B-A0C4-4F52-8F40-4107F043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AE3E-AF01-442F-B8A4-FEAF2333BB80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7B52-320D-4ADA-9198-5DAC327E6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81BD39-D5DB-4250-9DA7-CD2ECF74EB52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A72A6-704C-4595-A5E9-931800ACB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29000"/>
            <a:ext cx="1944687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>
            <a:lum contrast="8000"/>
          </a:blip>
          <a:srcRect/>
          <a:stretch>
            <a:fillRect/>
          </a:stretch>
        </p:blipFill>
        <p:spPr bwMode="auto">
          <a:xfrm>
            <a:off x="3708400" y="1700213"/>
            <a:ext cx="51149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25144"/>
            <a:ext cx="8424936" cy="1656184"/>
          </a:xfrm>
          <a:prstGeom prst="rect">
            <a:avLst/>
          </a:prstGeom>
          <a:noFill/>
        </p:spPr>
        <p:txBody>
          <a:bodyPr>
            <a:prstTxWarp prst="textCurve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latin typeface="Fairy Tale" pitchFamily="2" charset="0"/>
              </a:rPr>
              <a:t>«ПРАВА в сказках»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Fairy Tale" pitchFamily="2" charset="0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395288" y="1196975"/>
            <a:ext cx="5567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7030A0"/>
                </a:solidFill>
                <a:latin typeface="Fairy Tale" pitchFamily="2" charset="0"/>
              </a:rPr>
              <a:t>Викторина</a:t>
            </a:r>
            <a:r>
              <a:rPr lang="ru-RU" sz="4800" b="1">
                <a:solidFill>
                  <a:srgbClr val="7030A0"/>
                </a:solidFill>
                <a:latin typeface="Fairy Tale" pitchFamily="2" charset="0"/>
              </a:rPr>
              <a:t>: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23528" y="188640"/>
            <a:ext cx="8640960" cy="824397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9" tIns="42452" rIns="81639" bIns="4245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9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          </a:t>
            </a: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В какой известной сказке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С. </a:t>
            </a:r>
            <a:r>
              <a:rPr lang="ru-RU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Маршака</a:t>
            </a: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нарушено право  на заботу и попечение родителей?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150938"/>
            <a:ext cx="6664325" cy="545465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23850" y="188913"/>
            <a:ext cx="8640763" cy="1331912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1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       </a:t>
            </a:r>
            <a:r>
              <a:rPr lang="ru-RU" sz="33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</a:t>
            </a: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В какой сказке французского писателя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Ш. Перро нарушено следующее право: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"Человек имеет право отдохнуть, поиграть, повеселиться"?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628775"/>
            <a:ext cx="7489825" cy="51022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934200" cy="48482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0825" y="90488"/>
            <a:ext cx="8713788" cy="1563687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+mn-lt"/>
              </a:rPr>
              <a:t>          В какой сказке замечательного детского сказочника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+mn-lt"/>
              </a:rPr>
              <a:t> Г.- Х. Андерсена</a:t>
            </a:r>
            <a:r>
              <a:rPr lang="en-US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+mn-lt"/>
              </a:rPr>
              <a:t>нарушено право: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+mn-lt"/>
              </a:rPr>
              <a:t>"Люди имеют право жить со своими родителями,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+mn-lt"/>
              </a:rPr>
              <a:t>и никому не позволено их разлучать"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79388" y="95250"/>
            <a:ext cx="8713787" cy="1193800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    В какой сказке  С. Михалкова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Нарушается право спокойно жить в своем доме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и чувствовать себя хозяевами?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412875"/>
            <a:ext cx="7618412" cy="52673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79388" y="100013"/>
            <a:ext cx="8785225" cy="825500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+mn-lt"/>
              </a:rPr>
              <a:t>         В какой сказке Г.- Х. Андерсена нарушено право: "Человек не обязан быть как все"?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066800"/>
            <a:ext cx="6902450" cy="55753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33375"/>
            <a:ext cx="18002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lum contrast="8000"/>
          </a:blip>
          <a:srcRect/>
          <a:stretch>
            <a:fillRect/>
          </a:stretch>
        </p:blipFill>
        <p:spPr bwMode="auto">
          <a:xfrm>
            <a:off x="2411413" y="2771775"/>
            <a:ext cx="5184775" cy="408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08720"/>
            <a:ext cx="8451361" cy="288032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quarelle" pitchFamily="66" charset="-52"/>
              </a:rPr>
              <a:t>Спасибо за внимание!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quarelle" pitchFamily="66" charset="-52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130</Words>
  <Application>Microsoft Office PowerPoint</Application>
  <PresentationFormat>Экран (4:3)</PresentationFormat>
  <Paragraphs>23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Fairy Tale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Викторина: ПРАВА в сказках</dc:title>
  <dc:creator>Admin</dc:creator>
  <cp:lastModifiedBy>Admin</cp:lastModifiedBy>
  <cp:revision>7</cp:revision>
  <dcterms:modified xsi:type="dcterms:W3CDTF">2018-01-31T11:43:14Z</dcterms:modified>
</cp:coreProperties>
</file>