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61" r:id="rId5"/>
    <p:sldId id="257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4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AF61-C964-4E3A-8B32-D8D0B8568B89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D073-3881-4AAF-AC8F-24A9A28F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4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3FD9-737C-47F6-9B07-54954B3C2E7A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244F-DD11-4587-8331-FBD753346D95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645E-AEF5-4588-993C-384CA00D7D08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DE51-6946-44EF-B941-00A59B4BACEB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36D7-543A-4859-93E4-58DCEA119B10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1AA8-44D4-4D51-8AA3-2D2C246B8313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7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22A4-EE9C-407C-A220-701AEC13B6D9}" type="datetime1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5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B57F-1D64-4A36-BDFB-D6AD603AD4EC}" type="datetime1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D558-240E-47FE-B2E2-5B19F6C073CF}" type="datetime1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F8E4-0FE3-45A2-A7A7-D8423BCC7A76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8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BA68-6AD2-42FD-8BAF-E316F54D2913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8EFE-6596-4DC5-92D6-3497A5E43E93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2B9F-A1E2-4684-9877-86BCF84BB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15)замок Дроздоборода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2628956" cy="3154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 (17) Гензель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42852"/>
            <a:ext cx="2589914" cy="3104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75773"/>
            <a:ext cx="7772400" cy="1868725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38120" y="4031198"/>
            <a:ext cx="46168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выполнила ученица 5 класса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«Араданская ООШ» 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Ермаковского района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Красноярского края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Кочемирова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Анастасия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Полева Елена Александровна,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немецкого языка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856" y="6093296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276872"/>
            <a:ext cx="53751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de-DE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 und wie wohnen </a:t>
            </a:r>
            <a:br>
              <a:rPr lang="de-DE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Märchenfiguren?</a:t>
            </a:r>
            <a:br>
              <a:rPr lang="de-DE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DE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(Nach den Brüdern Grimm)</a:t>
            </a:r>
            <a:endParaRPr lang="ru-RU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5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925344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Das Pfefferkuchenhäuschen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Es ist schön und lecker.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Hier wohnt eine böse Hexe.</a:t>
            </a:r>
            <a:br>
              <a:rPr lang="de-DE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Sie lockt Kinder und isst sie auf.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1" y="2174875"/>
            <a:ext cx="3378911" cy="3924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952" y="2174875"/>
            <a:ext cx="3845920" cy="395128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781328" cy="1143000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Das Bettlerhäuschen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Es ist alt, niedrig und klein.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Die kapriziöse Prinzessin wohnt dort.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Sie wollte keine Frau von König Drosdoborod werden.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83" y="2420886"/>
            <a:ext cx="2847752" cy="3744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54" y="2420886"/>
            <a:ext cx="3048910" cy="374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141368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Der Turm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Er ist hoch, fest, steinern.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Dort oben wohnt die langhaarige Rapunzel.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Diese Hexe schloss sie.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51" y="2174875"/>
            <a:ext cx="2928321" cy="3924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96" y="2174875"/>
            <a:ext cx="3665145" cy="392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264696" cy="792088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Das Räuberhaus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Es ist bequem und sauber.</a:t>
            </a:r>
            <a:br>
              <a:rPr lang="de-DE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Jetzt wohnen darin die Bremer Stadtmusikanten:</a:t>
            </a:r>
            <a:br>
              <a:rPr lang="de-DE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 der Esel, der Hund, die Katze, der Hahn.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44" y="2781205"/>
            <a:ext cx="3601585" cy="352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570" y="2710751"/>
            <a:ext cx="2632801" cy="352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392488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de-DE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Das Königsschloss </a:t>
            </a:r>
            <a:br>
              <a:rPr lang="de-DE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de-DE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Es ist groß, neu und schön.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de-DE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Hier wohnt der tapfere Schneider.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de-DE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Der feige König lief fort.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2"/>
          <a:stretch/>
        </p:blipFill>
        <p:spPr>
          <a:xfrm>
            <a:off x="4932040" y="2348880"/>
            <a:ext cx="3274306" cy="3744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3843891" cy="395128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Das Einfamilienhaus</a:t>
            </a:r>
            <a:br>
              <a:rPr lang="de-DE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Es ist weiß, unter dem roten Ziegeldach.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Ein armes Mädchen bekam als Geschenk einen Topf.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Das Haus des Kindes ist jetzt volles Brei.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8422"/>
            <a:ext cx="4040188" cy="34041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64904"/>
            <a:ext cx="3688790" cy="3384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Die Hütte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Sie ist klein, niedrig, aber gemütlich.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Dort wohnt die Ziege mit ihren Zickeln.</a:t>
            </a:r>
            <a:br>
              <a:rPr lang="de-DE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Der graue Wolf will sie alle aufessen.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9" y="2174875"/>
            <a:ext cx="3332610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96" y="2174875"/>
            <a:ext cx="3205432" cy="395128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2B9F-A1E2-4684-9877-86BCF84BB94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2857"/>
            <a:ext cx="49502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презентации использованы иллюстрации к сказкам братьев Гримм следующих художников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Нечитайло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Пыльцын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А. Гусаров.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Das Pfefferkuchenhäuschen Es ist schön und lecker. Hier wohnt eine böse Hexe. Sie lockt Kinder und isst sie auf. </vt:lpstr>
      <vt:lpstr>Das Bettlerhäuschen Es ist alt, niedrig und klein. Die kapriziöse Prinzessin wohnt dort. Sie wollte keine Frau von König Drosdoborod werden.</vt:lpstr>
      <vt:lpstr>Der Turm Er ist hoch, fest, steinern. Dort oben wohnt die langhaarige Rapunzel. Diese Hexe schloss sie.  </vt:lpstr>
      <vt:lpstr>Das Räuberhaus Es ist bequem und sauber. Jetzt wohnen darin die Bremer Stadtmusikanten:  der Esel, der Hund, die Katze, der Hahn.   </vt:lpstr>
      <vt:lpstr>Das Königsschloss  Es ist groß, neu und schön. Hier wohnt der tapfere Schneider. Der feige König lief fort.</vt:lpstr>
      <vt:lpstr>Das Einfamilienhaus Es ist weiß, unter dem roten Ziegeldach. Ein armes Mädchen bekam als Geschenk einen Topf. Das Haus des Kindes ist jetzt volles Brei.</vt:lpstr>
      <vt:lpstr>Die Hütte Sie ist klein, niedrig, aber gemütlich.  Dort wohnt die Ziege mit ihren Zickeln. Der graue Wolf will sie alle aufessen.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и как живут люди?</dc:title>
  <dc:creator>Владимир</dc:creator>
  <cp:lastModifiedBy>Владимир</cp:lastModifiedBy>
  <cp:revision>107</cp:revision>
  <dcterms:created xsi:type="dcterms:W3CDTF">2018-01-17T12:13:45Z</dcterms:created>
  <dcterms:modified xsi:type="dcterms:W3CDTF">2018-02-04T07:33:21Z</dcterms:modified>
</cp:coreProperties>
</file>