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6" r:id="rId6"/>
    <p:sldId id="267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81583" autoAdjust="0"/>
  </p:normalViewPr>
  <p:slideViewPr>
    <p:cSldViewPr>
      <p:cViewPr varScale="1">
        <p:scale>
          <a:sx n="74" d="100"/>
          <a:sy n="74" d="100"/>
        </p:scale>
        <p:origin x="19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FEEF0-C24C-4812-BC26-E01BDAF3FF6C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0AD6D-6FF2-4359-88BB-E35300FD8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7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AD6D-6FF2-4359-88BB-E35300FD816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6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A316-BC0F-4176-A054-87D21D29987C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C144-67BD-4B56-B485-1092BC8C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8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A316-BC0F-4176-A054-87D21D29987C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C144-67BD-4B56-B485-1092BC8C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6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A316-BC0F-4176-A054-87D21D29987C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C144-67BD-4B56-B485-1092BC8C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A316-BC0F-4176-A054-87D21D29987C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C144-67BD-4B56-B485-1092BC8C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5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A316-BC0F-4176-A054-87D21D29987C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C144-67BD-4B56-B485-1092BC8C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0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A316-BC0F-4176-A054-87D21D29987C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C144-67BD-4B56-B485-1092BC8C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A316-BC0F-4176-A054-87D21D29987C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C144-67BD-4B56-B485-1092BC8C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2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A316-BC0F-4176-A054-87D21D29987C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C144-67BD-4B56-B485-1092BC8C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2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A316-BC0F-4176-A054-87D21D29987C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C144-67BD-4B56-B485-1092BC8C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93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A316-BC0F-4176-A054-87D21D29987C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C144-67BD-4B56-B485-1092BC8C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4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A316-BC0F-4176-A054-87D21D29987C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C144-67BD-4B56-B485-1092BC8C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8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EA316-BC0F-4176-A054-87D21D29987C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C144-67BD-4B56-B485-1092BC8C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2348768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Учитель-логопед: Рожкова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атьяна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2" y="207321"/>
            <a:ext cx="1856335" cy="1851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78376"/>
            <a:ext cx="4157832" cy="20911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5" y="3627910"/>
            <a:ext cx="1374767" cy="14509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200" y="3456080"/>
            <a:ext cx="1138900" cy="14610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2936" y="889078"/>
            <a:ext cx="23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ГБОУ Школа № 1554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587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634380"/>
            <a:ext cx="5040560" cy="42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76672"/>
            <a:ext cx="800323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— на кончиках его пальцев.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 Сухомлинский, педагог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Это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фраза, а научно доказанный факт.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известными учёными доказали, что развивая мелкую моторику, малыш быстрее учится говорить, писать, логически мыслить. Поэтому заниматься с ним рекомендуется с раннего возраста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29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820891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играх с прищепками развивается речь, а также ребенок задействует большой и указательный палец, которые в дальнейшем берут на себя основную нагрузку при письме. При нажатии на прищепку совершается мышечное действие, схожее с действием по удержанию ручки, и прилагается аналогичное усилие.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рук и координацию движений. Логическое мышление, воображение, усидчивость, развивать знания об окружающем мире. Учить правильно брать и открывать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прищепки, игровое поле.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26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" y="1"/>
            <a:ext cx="9144000" cy="68579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3888" y="476672"/>
            <a:ext cx="251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Заготовки: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 flipH="1">
            <a:off x="8686799" y="5733257"/>
            <a:ext cx="45719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13" y="348796"/>
            <a:ext cx="2812166" cy="20969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74638"/>
            <a:ext cx="2177990" cy="23499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223" y="3051566"/>
            <a:ext cx="2425716" cy="20758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3849" y="3609732"/>
            <a:ext cx="1353540" cy="16413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1068" y="2573605"/>
            <a:ext cx="2855731" cy="20681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9816" y="1292031"/>
            <a:ext cx="1117701" cy="20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69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67884"/>
            <a:ext cx="4726389" cy="52481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поле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9750" y="885913"/>
            <a:ext cx="2951816" cy="30590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788" y="885913"/>
            <a:ext cx="3132874" cy="2932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62" y="3818704"/>
            <a:ext cx="2042142" cy="153160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38335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468" y="0"/>
            <a:ext cx="9153468" cy="6861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74638"/>
            <a:ext cx="85689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при помощи заготовок и прищепок поиграть. Учитель-логопед берет заготовку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спрашивает: «Чего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хватает у солнышка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Лучей!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нам помогут прищепки нашему солнышку. Учитель-логопед берет прищепку и прищепляет по кругу заготовки. Детки смотрят и повторяют за педагогом. Так обыгрывается каждая фигурка.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42" y="3140968"/>
            <a:ext cx="3383318" cy="2242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276872"/>
            <a:ext cx="3001033" cy="24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268760"/>
            <a:ext cx="64087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3272</TotalTime>
  <Words>232</Words>
  <Application>Microsoft Office PowerPoint</Application>
  <PresentationFormat>Экран (4:3)</PresentationFormat>
  <Paragraphs>30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Игровое поле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Аниканова</dc:creator>
  <cp:lastModifiedBy>Юзер</cp:lastModifiedBy>
  <cp:revision>227</cp:revision>
  <cp:lastPrinted>2017-10-02T13:31:35Z</cp:lastPrinted>
  <dcterms:created xsi:type="dcterms:W3CDTF">2017-05-30T12:26:35Z</dcterms:created>
  <dcterms:modified xsi:type="dcterms:W3CDTF">2018-01-26T08:39:46Z</dcterms:modified>
</cp:coreProperties>
</file>