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9" r:id="rId5"/>
    <p:sldId id="258" r:id="rId6"/>
    <p:sldId id="260" r:id="rId7"/>
    <p:sldId id="261" r:id="rId8"/>
    <p:sldId id="278" r:id="rId9"/>
    <p:sldId id="276" r:id="rId10"/>
    <p:sldId id="262" r:id="rId11"/>
    <p:sldId id="272" r:id="rId12"/>
    <p:sldId id="266" r:id="rId13"/>
    <p:sldId id="268" r:id="rId14"/>
    <p:sldId id="274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58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500" y="2276872"/>
            <a:ext cx="9144000" cy="1254001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Проектная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ЭКОЛОГИЯ  ОБЩЕНИЯ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301208"/>
            <a:ext cx="9144000" cy="1556791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Проектная группа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Гамзатова София, </a:t>
            </a:r>
            <a:r>
              <a:rPr lang="ru-RU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Кривченкова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Елизавета,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Муратов Максим, Карпова Валентина, </a:t>
            </a:r>
            <a:r>
              <a:rPr lang="ru-RU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Макушов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Степан, Семенова Мария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проекта: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Горячева Н.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</a:t>
            </a: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Государственное бюджетное общеобразовательное учреждение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города Москвы «Школа № 1602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44690" y="6453081"/>
            <a:ext cx="1771639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Москва, 2018</a:t>
            </a:r>
          </a:p>
        </p:txBody>
      </p:sp>
      <p:sp>
        <p:nvSpPr>
          <p:cNvPr id="6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885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937"/>
            <a:ext cx="9144000" cy="8287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Произведения художественной литературы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Совместно с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нашим педагогом мы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создали перечень литературных произведений (всего 20 книг). Они учат добру, взаимопомощи, правильному общению, позитивному взгляду на мир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http://arhivurokov.ru/kopilka/up/html/2017/01/21/k_58834db83a878/382009_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40"/>
          <a:stretch/>
        </p:blipFill>
        <p:spPr bwMode="auto">
          <a:xfrm>
            <a:off x="368300" y="1052736"/>
            <a:ext cx="8572500" cy="558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468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ramki-photoshop.ru/nadpis/pod-nadpis1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" t="8088" r="1600" b="14688"/>
          <a:stretch/>
        </p:blipFill>
        <p:spPr bwMode="auto">
          <a:xfrm>
            <a:off x="-17011" y="0"/>
            <a:ext cx="91610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4726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Дмитрий Лихачёв «Письма о добром и прекрасном».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Антуан де Сент-Экзюпери «Маленький принц»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Марк Твен «Приключения Тома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Сойера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4. Льюис Кэрролл «Алиса в Стране чудес»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5. Николай Носов «Приключения Незнайки и его друзей»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6. Александр Волков «Волшебник Изумрудного города»  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7. Ганс Христиан Андерсен «Сказки»  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Астрид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Линдгрен «Малыш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Карлсон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 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9. Алан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Милн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Борис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Заходер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«Винни-Пух и все-все-все»  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10. Гавриил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Троепольский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«Белый Бим Чёрное ухо»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32859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Виктор Драгунский «Денискины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рассказы»  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Астрид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Линдгрен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Пеппи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Длинный Чулок»  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13. Кир Булычев «Приключения Алисы»  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14. Александр Пушкин «Руслан и Людмила» (сборник сказок)  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15. Эдуард Успенский «Дядя Федор, пес и кот»  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16. Алексей Толстой «Золотой ключик, или Приключения Буратино»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17. Джозеф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Редьярд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Киплинг "Книга джунглей"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18. Петр Ершов «Конек-Горбунок» 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19. Антоний Погорельский «Черная курица, или Подземные жители»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20. Туве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Янссон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«Сказки про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Муми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-тролля»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19231" y="494736"/>
            <a:ext cx="676875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20 «Золотых» книг о доброте и общении</a:t>
            </a:r>
          </a:p>
        </p:txBody>
      </p:sp>
    </p:spTree>
    <p:extLst>
      <p:ext uri="{BB962C8B-B14F-4D97-AF65-F5344CB8AC3E}">
        <p14:creationId xmlns:p14="http://schemas.microsoft.com/office/powerpoint/2010/main" val="2807994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Результат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836712"/>
            <a:ext cx="3563887" cy="60212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Практический </a:t>
            </a:r>
            <a: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  <a:t>сборник, который содержит:</a:t>
            </a:r>
          </a:p>
          <a:p>
            <a:pPr marL="0" indent="0">
              <a:buNone/>
            </a:pP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- теорию о позитивном и воспитанном общении между людьми в разных ситуациях;</a:t>
            </a:r>
          </a:p>
          <a:p>
            <a:pPr marL="0" indent="0">
              <a:buNone/>
            </a:pP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- сами правила экологического общения;</a:t>
            </a:r>
          </a:p>
          <a:p>
            <a:pPr marL="0" indent="0">
              <a:buNone/>
            </a:pP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- список 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детских литературных произведений 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с аннотациями, которые помогут ребятам быть более воспитанными 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и  общаться грамотно.</a:t>
            </a:r>
            <a:endParaRPr lang="ru-RU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9458" name="Picture 2" descr="C:\Users\НАТАЛЬЯ\Desktop\Marketing_strategy-624x41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6750"/>
          <a:stretch/>
        </p:blipFill>
        <p:spPr bwMode="auto">
          <a:xfrm>
            <a:off x="3491880" y="11671"/>
            <a:ext cx="5652119" cy="68580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82440" y="11671"/>
            <a:ext cx="5561559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Государственное бюджетное общеобразовательное </a:t>
            </a:r>
            <a:r>
              <a:rPr lang="ru-RU" b="1" dirty="0" smtClean="0"/>
              <a:t>учреждение «Школа </a:t>
            </a:r>
            <a:r>
              <a:rPr lang="ru-RU" b="1" dirty="0"/>
              <a:t>№ 1602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30325" y="6309320"/>
            <a:ext cx="1508746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/>
              <a:t>Москва, 2018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77219" y="1412776"/>
            <a:ext cx="4572000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Сборник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ЭКОЛОГИЯ 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ОБЩЕНИЯ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68854" y="3351247"/>
            <a:ext cx="2448272" cy="23083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Авторы:</a:t>
            </a:r>
            <a:endParaRPr lang="ru-RU" dirty="0"/>
          </a:p>
          <a:p>
            <a:r>
              <a:rPr lang="ru-RU" dirty="0"/>
              <a:t>Гамзатова София</a:t>
            </a:r>
          </a:p>
          <a:p>
            <a:r>
              <a:rPr lang="ru-RU" dirty="0" err="1"/>
              <a:t>Кривченкова</a:t>
            </a:r>
            <a:r>
              <a:rPr lang="ru-RU" dirty="0"/>
              <a:t> Елизавета</a:t>
            </a:r>
          </a:p>
          <a:p>
            <a:r>
              <a:rPr lang="ru-RU" dirty="0"/>
              <a:t>Муратов Максим</a:t>
            </a:r>
          </a:p>
          <a:p>
            <a:r>
              <a:rPr lang="ru-RU" dirty="0"/>
              <a:t>Карпова Валентина</a:t>
            </a:r>
          </a:p>
          <a:p>
            <a:r>
              <a:rPr lang="ru-RU" dirty="0" err="1"/>
              <a:t>Макушов</a:t>
            </a:r>
            <a:r>
              <a:rPr lang="ru-RU" dirty="0"/>
              <a:t> Степан</a:t>
            </a:r>
          </a:p>
          <a:p>
            <a:r>
              <a:rPr lang="ru-RU" dirty="0"/>
              <a:t>Семенова Мария</a:t>
            </a:r>
          </a:p>
        </p:txBody>
      </p:sp>
    </p:spTree>
    <p:extLst>
      <p:ext uri="{BB962C8B-B14F-4D97-AF65-F5344CB8AC3E}">
        <p14:creationId xmlns:p14="http://schemas.microsoft.com/office/powerpoint/2010/main" val="347785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img-fotki.yandex.ru/get/9505/287605011.500/0_168ea0_788a8b67_or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89"/>
          <a:stretch/>
        </p:blipFill>
        <p:spPr bwMode="auto">
          <a:xfrm>
            <a:off x="0" y="0"/>
            <a:ext cx="9139051" cy="683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77726" y="922367"/>
            <a:ext cx="3347864" cy="193899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Большинство ребят, которые ознакомились с нашими правилами, считают, что их обязательно нужно применять в жизни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(90 %)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861048"/>
            <a:ext cx="4572000" cy="163121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55 %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опрошенных учеников нашей школы сказали о том, что почти всегда стараются быть в общении вежливыми, воспитанными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тактичными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60648"/>
            <a:ext cx="4572000" cy="13234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100 %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учителей нашей школы, кого мы опросили, ответили, что на уроке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приятно видеть воспитанных и позитивно общающихся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учеников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02671" y="224668"/>
            <a:ext cx="2897973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опроса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16453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НАТАЛЬЯ\Desktop\iTFMNXIH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681" y="0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Выводы: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908720"/>
            <a:ext cx="5976664" cy="40324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Чтобы человек был вежливым, толерантным и общался правильно, нужно</a:t>
            </a: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дать 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ему нравственный ориентир</a:t>
            </a: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научить 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правилам экологического общения</a:t>
            </a: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- регулярно показывать примеры вежливого общения.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58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НАТАЛЬЯ\Desktop\Marketing_strategy-624x4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93" y="0"/>
            <a:ext cx="91636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353" y="1628800"/>
            <a:ext cx="8229600" cy="36004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Заключение: </a:t>
            </a:r>
          </a:p>
          <a:p>
            <a:pPr marL="0" indent="0" algn="ctr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Благодаря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произведениям писателей и поэтов, изучив правила общения, мы стали лучше понимать, как правильно себя вести в различных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ситуациях; как общаться с окружающими нас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людьми, повышаем свою культуру речи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становимся внутренне лучше, чище и богаче – это очень важно в современном обществе; узнаем о цели и смысле жизни, о красоте поведения, ведь для восприятия красоты окружающего нас мира человек сам должен быть душевно красив,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глубок 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стоять на правильных жизненных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позициях!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5733256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167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342"/>
            <a:ext cx="9144000" cy="68634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://union-centre.ru/wp-content/uploads/2017/10/8906476-Illustration-of-a-Group-of-Kids-Talking-Stock-Illustration-children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0"/>
            <a:ext cx="9144000" cy="687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7824" y="90872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Цель  проекта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формировать представление о ценности общения как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условии успешного взаимопонимания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сотрудничества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между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людьми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41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проекта: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литературные художественные произведения при обосновании роли общения для полноценного развития человека;</a:t>
            </a:r>
          </a:p>
          <a:p>
            <a:pPr lvl="0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развивать речь, мышление, самоконтроль и самооценку учеников;</a:t>
            </a:r>
          </a:p>
          <a:p>
            <a:pPr lvl="0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воспитывать доброжелательное и ответственное отношение друг к другу, желание соблюдать правила культурного и безопасного общения;</a:t>
            </a:r>
          </a:p>
          <a:p>
            <a:pPr lvl="0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помогать освоить основы экологической грамотности, элементарные правила нравственного поведения в мире природы и людей;</a:t>
            </a:r>
          </a:p>
          <a:p>
            <a:pPr lvl="0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помогать осознать целостность и многообразие окружающего мира, своего места в нём;</a:t>
            </a:r>
          </a:p>
          <a:p>
            <a:pPr lvl="0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сформировать психологическую культуру и компетенцию для обеспечения эффективного и безопасного взаимодействия в социуме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dovosp.ru/insertfiles/images/articles/for_teachers/artistic_and_aesthetic_development/razvitiye_navykov_obshcheniya_v_muzykalnoy_deyatelnosti_u_detey_starshego_doshkolnogo_vozrasta/image00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CD"/>
              </a:clrFrom>
              <a:clrTo>
                <a:srgbClr val="FFFFC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08313"/>
            <a:ext cx="7200800" cy="19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482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Успешность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 общении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В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процессе общения: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передаётся и усваивается социальный опыт, происходит изменение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	структуры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сущности взаимодействующих субъектов,</a:t>
            </a: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формируются исторически конкретные типы личностей и всё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разнообразие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человеческих. индивидуальностей,</a:t>
            </a: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происходит социализация личности.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img3.stockfresh.com/files/l/lenm/m/80/409637_stock-photo-storytellin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5" b="98860" l="667" r="99333">
                        <a14:foregroundMark x1="31000" y1="50142" x2="31000" y2="50142"/>
                        <a14:foregroundMark x1="41333" y1="29630" x2="41333" y2="29630"/>
                        <a14:foregroundMark x1="66667" y1="36182" x2="66667" y2="36182"/>
                        <a14:foregroundMark x1="61500" y1="62678" x2="61500" y2="62678"/>
                        <a14:foregroundMark x1="64000" y1="62678" x2="64000" y2="62678"/>
                        <a14:foregroundMark x1="60000" y1="54131" x2="60000" y2="54131"/>
                        <a14:foregroundMark x1="55167" y1="53561" x2="55167" y2="53561"/>
                        <a14:foregroundMark x1="63000" y1="57550" x2="63000" y2="57550"/>
                        <a14:foregroundMark x1="63000" y1="57550" x2="63000" y2="57550"/>
                        <a14:foregroundMark x1="63000" y1="57550" x2="63000" y2="57550"/>
                        <a14:foregroundMark x1="58167" y1="57835" x2="58167" y2="57835"/>
                        <a14:foregroundMark x1="59500" y1="61254" x2="59500" y2="61254"/>
                        <a14:foregroundMark x1="52167" y1="66667" x2="52167" y2="66667"/>
                        <a14:foregroundMark x1="51000" y1="64957" x2="51000" y2="64957"/>
                        <a14:foregroundMark x1="57667" y1="64103" x2="57667" y2="64103"/>
                        <a14:foregroundMark x1="64500" y1="60114" x2="64500" y2="60114"/>
                        <a14:foregroundMark x1="58000" y1="53561" x2="58000" y2="53561"/>
                        <a14:foregroundMark x1="62167" y1="54416" x2="62167" y2="54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96952"/>
            <a:ext cx="6330453" cy="370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536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b="1" dirty="0" smtClean="0"/>
          </a:p>
          <a:p>
            <a:pPr marL="0" indent="0" algn="ctr">
              <a:buNone/>
            </a:pPr>
            <a:r>
              <a:rPr lang="ru-RU" sz="2400" b="1" dirty="0" smtClean="0"/>
              <a:t>Экология </a:t>
            </a:r>
            <a:r>
              <a:rPr lang="ru-RU" sz="2400" b="1" dirty="0"/>
              <a:t>+ Общение = ЭКОЛОГИЯ ОБЩЕНИЯ</a:t>
            </a:r>
          </a:p>
          <a:p>
            <a:pPr marL="0" indent="0" algn="ctr">
              <a:buNone/>
            </a:pPr>
            <a:endParaRPr lang="ru-RU" sz="2400" b="1" dirty="0" smtClean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</p:txBody>
      </p:sp>
      <p:pic>
        <p:nvPicPr>
          <p:cNvPr id="4098" name="Picture 2" descr="https://us.123rf.com/450wm/sbego/sbego1210/sbego121000001/15567858-%D0%94%D0%B5%D1%82%D0%B8-%D1%81%D0%B8%D0%B4%D1%8F%D1%82-%D0%B2-%D1%80%D0%B5%D1%87%D0%B8-%D0%BF%D1%83%D0%B7%D1%8B%D1%80%D1%8C.jpg?ver=6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9"/>
          <a:stretch/>
        </p:blipFill>
        <p:spPr bwMode="auto">
          <a:xfrm>
            <a:off x="204202" y="620688"/>
            <a:ext cx="8688302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3356992"/>
            <a:ext cx="6984776" cy="2623795"/>
          </a:xfrm>
          <a:custGeom>
            <a:avLst/>
            <a:gdLst>
              <a:gd name="connsiteX0" fmla="*/ 0 w 6696744"/>
              <a:gd name="connsiteY0" fmla="*/ 0 h 2462213"/>
              <a:gd name="connsiteX1" fmla="*/ 6696744 w 6696744"/>
              <a:gd name="connsiteY1" fmla="*/ 0 h 2462213"/>
              <a:gd name="connsiteX2" fmla="*/ 6696744 w 6696744"/>
              <a:gd name="connsiteY2" fmla="*/ 2462213 h 2462213"/>
              <a:gd name="connsiteX3" fmla="*/ 0 w 6696744"/>
              <a:gd name="connsiteY3" fmla="*/ 2462213 h 2462213"/>
              <a:gd name="connsiteX4" fmla="*/ 0 w 6696744"/>
              <a:gd name="connsiteY4" fmla="*/ 0 h 2462213"/>
              <a:gd name="connsiteX0" fmla="*/ 0 w 6696744"/>
              <a:gd name="connsiteY0" fmla="*/ 0 h 2462213"/>
              <a:gd name="connsiteX1" fmla="*/ 6696744 w 6696744"/>
              <a:gd name="connsiteY1" fmla="*/ 0 h 2462213"/>
              <a:gd name="connsiteX2" fmla="*/ 6696744 w 6696744"/>
              <a:gd name="connsiteY2" fmla="*/ 2462213 h 2462213"/>
              <a:gd name="connsiteX3" fmla="*/ 157655 w 6696744"/>
              <a:gd name="connsiteY3" fmla="*/ 2351855 h 2462213"/>
              <a:gd name="connsiteX4" fmla="*/ 0 w 6696744"/>
              <a:gd name="connsiteY4" fmla="*/ 0 h 2462213"/>
              <a:gd name="connsiteX0" fmla="*/ 0 w 6696744"/>
              <a:gd name="connsiteY0" fmla="*/ 0 h 2351855"/>
              <a:gd name="connsiteX1" fmla="*/ 6696744 w 6696744"/>
              <a:gd name="connsiteY1" fmla="*/ 0 h 2351855"/>
              <a:gd name="connsiteX2" fmla="*/ 6539089 w 6696744"/>
              <a:gd name="connsiteY2" fmla="*/ 2320324 h 2351855"/>
              <a:gd name="connsiteX3" fmla="*/ 157655 w 6696744"/>
              <a:gd name="connsiteY3" fmla="*/ 2351855 h 2351855"/>
              <a:gd name="connsiteX4" fmla="*/ 0 w 6696744"/>
              <a:gd name="connsiteY4" fmla="*/ 0 h 235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6744" h="2351855">
                <a:moveTo>
                  <a:pt x="0" y="0"/>
                </a:moveTo>
                <a:lnTo>
                  <a:pt x="6696744" y="0"/>
                </a:lnTo>
                <a:lnTo>
                  <a:pt x="6539089" y="2320324"/>
                </a:lnTo>
                <a:lnTo>
                  <a:pt x="157655" y="23518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/>
              <a:t>Гипотеза:</a:t>
            </a:r>
          </a:p>
          <a:p>
            <a:r>
              <a:rPr lang="ru-RU" sz="2200" dirty="0" smtClean="0"/>
              <a:t>      Чтобы </a:t>
            </a:r>
            <a:r>
              <a:rPr lang="ru-RU" sz="2200" dirty="0"/>
              <a:t>человек общался вежливо, толерантно и во всех смыслах </a:t>
            </a:r>
            <a:r>
              <a:rPr lang="ru-RU" sz="2200" dirty="0" err="1"/>
              <a:t>экологично</a:t>
            </a:r>
            <a:r>
              <a:rPr lang="ru-RU" sz="2200" dirty="0"/>
              <a:t>, нужно: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дать ему нравственный ориентир,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научить правилам экологического общения,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регулярно показывать примеры вежливого </a:t>
            </a:r>
            <a:r>
              <a:rPr lang="ru-RU" sz="2200" dirty="0" smtClean="0"/>
              <a:t>общения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508365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Нравственный ориентир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400" dirty="0" smtClean="0"/>
              <a:t>книга </a:t>
            </a:r>
            <a:r>
              <a:rPr lang="ru-RU" sz="2400" dirty="0" err="1" smtClean="0"/>
              <a:t>Д.Лихачева</a:t>
            </a:r>
            <a:r>
              <a:rPr lang="ru-RU" sz="2400" dirty="0" smtClean="0"/>
              <a:t>  </a:t>
            </a:r>
            <a:r>
              <a:rPr lang="ru-RU" sz="2400" dirty="0"/>
              <a:t>учит нас быть душевно красивыми, глубокими, стоять на правильных жизненных позициях</a:t>
            </a:r>
            <a:br>
              <a:rPr lang="ru-RU" sz="2400" dirty="0"/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900igr.net/up/datas/202120/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"/>
          <a:stretch/>
        </p:blipFill>
        <p:spPr bwMode="auto">
          <a:xfrm>
            <a:off x="699334" y="1196752"/>
            <a:ext cx="7812360" cy="56417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063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809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Правила общения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мини-плакатов</a:t>
            </a:r>
          </a:p>
          <a:p>
            <a:pPr marL="0" indent="0" algn="ctr">
              <a:buNone/>
            </a:pP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</a:p>
          <a:p>
            <a:pPr marL="0" indent="0" algn="ctr">
              <a:buNone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Научить других ребят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правилам экологического общения</a:t>
            </a:r>
          </a:p>
        </p:txBody>
      </p:sp>
      <p:pic>
        <p:nvPicPr>
          <p:cNvPr id="5122" name="Picture 2" descr="http://ped-kopilka.ru/upload/blogs/32662_1e499863647fe8000b3b61e1b04dfb47.p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" t="4996" r="2562" b="7607"/>
          <a:stretch/>
        </p:blipFill>
        <p:spPr bwMode="auto">
          <a:xfrm>
            <a:off x="854666" y="2132857"/>
            <a:ext cx="7656831" cy="4225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075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atic7.depositphotos.com/1005925/732/v/950/depositphotos_7328907-stock-illustration-kids-fram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4942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экологического общения</a:t>
            </a:r>
            <a:endParaRPr lang="ru-RU" sz="24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556792"/>
            <a:ext cx="7488832" cy="47525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990000"/>
                </a:solidFill>
              </a:rPr>
              <a:t>• </a:t>
            </a:r>
            <a:r>
              <a:rPr lang="ru-RU" sz="24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Улыбайтесь. Излучайте положительные эмоции. Веселый, жизнерадостный, спокойный человек всегда привлекает.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400" i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Интересуйтесь собеседником как личностью.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Называйте собеседника по имени.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400" i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Слушайте и умейте распределять инициативу в разговоре.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Поддерживайте темы разговора, которые предложил собеседник.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400" i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Совершив ошибку, признавайте и исправляйте ее.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Помогайте другим в беде.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400" i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Умейте с друзьями разделить радость.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Остановите другого человека, если он делает что-то плохое</a:t>
            </a:r>
            <a:r>
              <a:rPr lang="ru-RU" sz="240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132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rjadchikova_ad\Desktop\7681885d2d6b7037e6808af6813be3b3--clipart-scrap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7687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Памятка для учеников,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хотят быть успешными в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общении</a:t>
            </a:r>
            <a:endParaRPr lang="ru-RU" sz="24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068960"/>
            <a:ext cx="9144000" cy="378904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990000"/>
                </a:solidFill>
              </a:rPr>
              <a:t>•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Никогда не смейтесь над физическими недостатками людей;</a:t>
            </a:r>
          </a:p>
          <a:p>
            <a:pPr marL="0" indent="0">
              <a:buNone/>
            </a:pPr>
            <a:r>
              <a:rPr lang="ru-RU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i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Всегда и во всём помогайте младшим и слабым;</a:t>
            </a:r>
          </a:p>
          <a:p>
            <a:pPr marL="0" indent="0">
              <a:buNone/>
            </a:pPr>
            <a:r>
              <a:rPr lang="ru-RU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Не забывайте поблагодарить за оказанную вам услугу;</a:t>
            </a:r>
          </a:p>
          <a:p>
            <a:pPr marL="0" indent="0">
              <a:buNone/>
            </a:pPr>
            <a:r>
              <a:rPr lang="ru-RU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i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придумывай никому обидных прозвищ;</a:t>
            </a:r>
          </a:p>
          <a:p>
            <a:pPr marL="0" indent="0">
              <a:buNone/>
            </a:pPr>
            <a:r>
              <a:rPr lang="ru-RU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Если товарищ одолжил тебе что-либо, отдай ему это в обещанный срок;</a:t>
            </a:r>
          </a:p>
          <a:p>
            <a:pPr marL="0" indent="0">
              <a:buNone/>
            </a:pPr>
            <a:r>
              <a:rPr lang="ru-RU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i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Дорожи своим словом: твои друзья должны знать, что на тебя во всём можно положиться, что ты всегда держишь слово;</a:t>
            </a:r>
          </a:p>
          <a:p>
            <a:pPr marL="0" indent="0">
              <a:buNone/>
            </a:pPr>
            <a:r>
              <a:rPr lang="ru-RU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Пообещал и не смог выполнить – оповести об этом ребят, чтобы не надеялись напрасно и могли изменить ситуацию;</a:t>
            </a:r>
          </a:p>
          <a:p>
            <a:pPr marL="0" indent="0">
              <a:buNone/>
            </a:pPr>
            <a:r>
              <a:rPr lang="ru-RU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i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Подслушивать чужие разговоры и читать чужие письма нельзя;</a:t>
            </a:r>
          </a:p>
          <a:p>
            <a:pPr marL="0" indent="0">
              <a:buNone/>
            </a:pPr>
            <a:r>
              <a:rPr lang="ru-RU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Проявлять к людям неуважение, бесцеремонность, дерзость, грубость нельзя.</a:t>
            </a:r>
          </a:p>
          <a:p>
            <a:pPr marL="0" indent="0">
              <a:buNone/>
            </a:pPr>
            <a:r>
              <a:rPr lang="ru-RU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i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Всегда будь точным: неточность — это невежливость</a:t>
            </a:r>
            <a:r>
              <a:rPr lang="ru-RU" i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i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i="1" dirty="0" smtClean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Проявляйте </a:t>
            </a:r>
            <a:r>
              <a:rPr lang="ru-RU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 к своим друзьям и одноклассникам, старайтесь, чтобы ваши слова и поступки не обидели их</a:t>
            </a:r>
            <a:r>
              <a:rPr lang="ru-RU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2678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934</Words>
  <Application>Microsoft Office PowerPoint</Application>
  <PresentationFormat>Экран (4:3)</PresentationFormat>
  <Paragraphs>141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Проектная работа  ЭКОЛОГИЯ  ОБЩЕНИЯ</vt:lpstr>
      <vt:lpstr>Презентация PowerPoint</vt:lpstr>
      <vt:lpstr>Презентация PowerPoint</vt:lpstr>
      <vt:lpstr>Успешность в общении:</vt:lpstr>
      <vt:lpstr>Презентация PowerPoint</vt:lpstr>
      <vt:lpstr>Нравственный ориентир – книга Д.Лихачева  учит нас быть душевно красивыми, глубокими, стоять на правильных жизненных позициях </vt:lpstr>
      <vt:lpstr>Правила общения</vt:lpstr>
      <vt:lpstr>Правила экологического общения</vt:lpstr>
      <vt:lpstr>Памятка для учеников,  которые хотят быть успешными в общении</vt:lpstr>
      <vt:lpstr>Произведения художественной литературы</vt:lpstr>
      <vt:lpstr>Презентация PowerPoint</vt:lpstr>
      <vt:lpstr>  Результат проекта:</vt:lpstr>
      <vt:lpstr>Презентация PowerPoint</vt:lpstr>
      <vt:lpstr>Выводы: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работа ЭКОЛОГИЯ  ОБЩЕНИЯ</dc:title>
  <dc:creator>НАТАЛЬЯ</dc:creator>
  <cp:lastModifiedBy>Анна Дмитриевна Нарядчикова</cp:lastModifiedBy>
  <cp:revision>25</cp:revision>
  <dcterms:created xsi:type="dcterms:W3CDTF">2018-01-17T15:24:56Z</dcterms:created>
  <dcterms:modified xsi:type="dcterms:W3CDTF">2018-02-09T10:25:32Z</dcterms:modified>
</cp:coreProperties>
</file>