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82" r:id="rId3"/>
    <p:sldId id="273" r:id="rId4"/>
    <p:sldId id="258" r:id="rId5"/>
    <p:sldId id="283" r:id="rId6"/>
    <p:sldId id="260" r:id="rId7"/>
    <p:sldId id="274" r:id="rId8"/>
    <p:sldId id="279" r:id="rId9"/>
    <p:sldId id="275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CC"/>
    <a:srgbClr val="006600"/>
    <a:srgbClr val="3366FF"/>
    <a:srgbClr val="CCFFFF"/>
    <a:srgbClr val="FFFF99"/>
    <a:srgbClr val="66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B5EF0-99C1-49B4-9977-4007E6C11516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C9420-C646-4F90-B4B9-B242C14D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F2BF-378B-4D33-859F-5BD1892D90C4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8B75-E0EB-4A34-B4CE-339D61A2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82B6-D5F0-4B58-9764-15DD1EFB4AA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23B1-044A-4332-93E5-3F626208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0F22-4E17-4E71-AF10-E7D2BF62A863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5DE5-FE38-4FA2-86BA-808BA8673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79CA-BC98-4F24-8A8E-C215F3763795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45DB-A557-4A87-BC52-D3504B10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C204-1DC5-4564-849A-7B89AA903F0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0D14-579B-4666-B037-28A19B47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C60F-D30A-42AF-9FC1-E157E6BD6B39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E9CC-5E9A-4C47-BAD3-792F65B7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A350-9A89-4F84-BCBA-80C70EA576E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4669-3CAF-4148-9166-6A282EE4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2FCC-50B2-41E9-9D7C-6617BC30EF41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68EE-E4DA-4629-B8A5-F606D7C9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B501-0746-440F-B007-8261CACFA0E9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308C-CA15-4647-94F0-519C5831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72DA-AD94-4F78-BD41-ACC27547DD26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53FC-9940-43BF-B774-47BCAC47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09EC-BD21-45F3-A1AE-522915F97BD7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6EC3-8D1F-4F1B-B191-A7261AF1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558F2-ED50-4777-B72C-F4CBA4729C0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8722F-4494-4A5D-8669-017844616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Скачать Детские Набор детских рамок &quot;Лесная поляна&quot; для Вашего творчества! torrent - Torrents.DataH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649311" y="74711"/>
            <a:ext cx="1845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7858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Проект </a:t>
            </a:r>
            <a:r>
              <a:rPr lang="ru-RU" b="1" dirty="0" smtClean="0"/>
              <a:t>по благоустройству </a:t>
            </a:r>
            <a:r>
              <a:rPr lang="ru-RU" b="1" dirty="0" smtClean="0"/>
              <a:t>территории участка </a:t>
            </a:r>
            <a:r>
              <a:rPr lang="ru-RU" b="1" dirty="0" smtClean="0"/>
              <a:t>группы.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lvl="0" algn="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Составитель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Елизарова С.Н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воспитатель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r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332656"/>
            <a:ext cx="695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1043608" y="260648"/>
            <a:ext cx="743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1571612"/>
            <a:ext cx="6961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не можем изменить весь мир,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можем изменить себя,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 отношение к тому, что происходит вокруг нас.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учит то, что их окружает!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0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Проект &quot;Насекомые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356992"/>
            <a:ext cx="354664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0" y="2828925"/>
            <a:ext cx="8858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</p:txBody>
      </p:sp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 flipV="1">
            <a:off x="1500188" y="3714750"/>
            <a:ext cx="2571750" cy="57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42910" y="714356"/>
            <a:ext cx="7848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творческий 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Участники </a:t>
            </a:r>
            <a:r>
              <a:rPr lang="ru-RU" sz="2400" b="1" dirty="0">
                <a:solidFill>
                  <a:srgbClr val="990099"/>
                </a:solidFill>
                <a:latin typeface="Times New Roman" pitchFamily="18" charset="0"/>
              </a:rPr>
              <a:t>проекта: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в</a:t>
            </a:r>
            <a:r>
              <a:rPr lang="ru-RU" sz="2400" b="1" i="1" dirty="0" smtClean="0">
                <a:latin typeface="Times New Roman" pitchFamily="18" charset="0"/>
              </a:rPr>
              <a:t>оспитатели</a:t>
            </a:r>
            <a:r>
              <a:rPr lang="ru-RU" sz="2400" b="1" i="1" dirty="0">
                <a:latin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</a:rPr>
              <a:t>родители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Формы проекта:</a:t>
            </a:r>
          </a:p>
          <a:p>
            <a:pPr algn="ctr"/>
            <a:r>
              <a:rPr lang="ru-RU" sz="2400" b="1" i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-беседы;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-работа с родителями</a:t>
            </a:r>
            <a:r>
              <a:rPr lang="ru-RU" sz="2400" b="1" i="1" dirty="0" smtClean="0">
                <a:latin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990099"/>
                </a:solidFill>
                <a:latin typeface="Times New Roman" pitchFamily="18" charset="0"/>
              </a:rPr>
              <a:t>Сроки реализации проекта: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</a:rPr>
              <a:t>апрель- июнь</a:t>
            </a:r>
            <a:endParaRPr lang="ru-RU" sz="2400" b="1" i="1" dirty="0">
              <a:latin typeface="Times New Roman" pitchFamily="18" charset="0"/>
            </a:endParaRPr>
          </a:p>
          <a:p>
            <a:pPr algn="ctr" eaLnBrk="0" hangingPunct="0"/>
            <a:endParaRPr lang="ru-RU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572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7" name="Picture 13" descr="Добро пожалов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74050" y="-142900"/>
            <a:ext cx="2469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Проект &quot;Насекомые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57222" y="3643314"/>
            <a:ext cx="354664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785918" y="357166"/>
            <a:ext cx="5760640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</a:rPr>
              <a:t>Летом жарко и прекрасно,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Дни проходят не напрасно.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Щебет птиц мы все узнаем,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Его ждем и обожаем.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Лето красное приходит,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И печали все уводит.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Мы играем, веселимся,</a:t>
            </a:r>
            <a:br>
              <a:rPr lang="ru-RU" sz="2400" b="1" i="1" dirty="0">
                <a:latin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</a:rPr>
              <a:t>К лету снова мы стремимся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5364" name="Picture 8" descr="Грибы - композиции на прозрачном фоне &quot; Портал графики и дизайна: векторный и растровый клипарт, уроки, фоторамки, шаблоны для 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4818"/>
            <a:ext cx="3214678" cy="28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2665214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42852"/>
            <a:ext cx="820737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Площадка для прогулки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для игры, отдыха, спорта и  познавательного развития детей.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Создание эмоционально - благоприятных условий пребывания детей в дошкольном учреждении через благоустройство территории участка группы и организацию познавательной, творческой, оздоровительной деятельности детей во время пребывания на воздухе на участке детского сада в теплое время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создание развивающего пространства  для самостоятельной  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деятельности детей раннего возраста;</a:t>
            </a:r>
          </a:p>
          <a:p>
            <a:pPr lvl="0"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улучшение экологического и эстетического состояния территории  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участка группы;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повышение функциональности оборудования на участке; </a:t>
            </a:r>
          </a:p>
          <a:p>
            <a:pPr lvl="0">
              <a:buFontTx/>
              <a:buChar char="-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привлечение родителей воспитанников к работе по улучшению   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состояния территории участка.</a:t>
            </a:r>
          </a:p>
          <a:p>
            <a:pPr algn="ctr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3124200"/>
            <a:ext cx="7643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24700" y="4673674"/>
            <a:ext cx="2319300" cy="21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14356"/>
            <a:ext cx="7786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Стратегии реализации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среды для ознакомления с природой нашего края;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своего «образа» территории  (игрового участка группы)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комфортных условий для развития личности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творческого потенциала родителей и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единого пространства детей, педагогов, родителей.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357422" cy="23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Без пенала -22 рубля и 5% скидка - Детский сад &quot;Светлячок&quot; Мытищи вторая группа, г. Мытищи. У нас действуют ски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3214686"/>
            <a:ext cx="2786082" cy="297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Грибы - композиции на прозрачном фоне &quot; Портал графики и дизайна: векторный и растровый клипарт, уроки, фоторамки, шаблоны для 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45019"/>
            <a:ext cx="2632403" cy="231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512" y="714356"/>
            <a:ext cx="89644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  <a:latin typeface="Times New Roman" pitchFamily="18" charset="0"/>
              </a:rPr>
              <a:t>Этапы реализации проекта</a:t>
            </a:r>
          </a:p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                  </a:t>
            </a:r>
          </a:p>
          <a:p>
            <a:endParaRPr lang="ru-RU" sz="2400" b="1" dirty="0" smtClean="0">
              <a:solidFill>
                <a:srgbClr val="990099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990099"/>
                </a:solidFill>
                <a:latin typeface="Times New Roman" pitchFamily="18" charset="0"/>
              </a:rPr>
              <a:t>I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</a:rPr>
              <a:t>.Подготовительный (01.04 – 01.05)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составление карты - схемы создания участка;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обсудить с родителями дизайн по облагораживанию участка;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провести  с родителями беседы, консультации;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собрать необходимый бросовый материал для изготовления малых форм и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выносного  материала (пластиковые бутылки, шины, шишки, ракушки и т.д.);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привлечение родителей благоустройству территории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приобретение семян и посадка рассады цветов;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 состояния участка группы и существующих проблем;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образ будущей игровой площадки</a:t>
            </a:r>
          </a:p>
          <a:p>
            <a:endParaRPr lang="ru-RU" dirty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547664" y="2636912"/>
            <a:ext cx="53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9459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388" y="4304282"/>
            <a:ext cx="2319300" cy="21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Добро пожалов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9485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3212976"/>
            <a:ext cx="695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355976" y="332656"/>
            <a:ext cx="37444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868" y="285728"/>
            <a:ext cx="2015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планы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Documents and Settings\Nina\Рабочий стол\шины\-  10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Nina\Рабочий стол\шины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256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Nina\Рабочий стол\шины\image_41786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2530730" cy="18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Nina\Рабочий стол\шины\i_ABpUQWxR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14488"/>
            <a:ext cx="23158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Nina\Рабочий стол\шины\lA2ndtEG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928670"/>
            <a:ext cx="19552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Nina\Рабочий стол\шины\detsad-287083-14337023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14620"/>
            <a:ext cx="2214578" cy="15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Ягодны годжи добро пожаловать в детский сад снежинка картинки Похудение - фору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786314" y="2857496"/>
            <a:ext cx="1912140" cy="13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4429132"/>
            <a:ext cx="2448272" cy="22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5248" y="1"/>
            <a:ext cx="1992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99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.Основной (01.05.- 10.06)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перекапывание клумб с привлечением родителей;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высадка рассады цветов на клумбы;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реконструкция имеющегося оборудования;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сооружение необходимых конструкций для игр и двигательной 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активности;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зон для экспериментирования и проведения опытов с водой и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песком; 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покраска конструкций.</a:t>
            </a:r>
            <a:endParaRPr lang="ru-RU" sz="2000" dirty="0" smtClean="0">
              <a:latin typeface="Times New Roman" pitchFamily="18" charset="0"/>
            </a:endParaRPr>
          </a:p>
          <a:p>
            <a:r>
              <a:rPr lang="ru-RU" dirty="0" smtClean="0"/>
              <a:t>. </a:t>
            </a:r>
          </a:p>
        </p:txBody>
      </p:sp>
      <p:pic>
        <p:nvPicPr>
          <p:cNvPr id="3" name="Picture 22" descr="Без пенала -22 рубля и 5% скидка - Детский сад &quot;Светлячок&quot; Мытищи вторая группа, г. Мытищи. У нас действуют скид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2866"/>
            <a:ext cx="2526550" cy="31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24166"/>
            <a:ext cx="2951758" cy="27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550" y="239713"/>
            <a:ext cx="695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21506" name="Picture 2" descr="G:\DCIM\101_PANA\P101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808312" cy="1872208"/>
          </a:xfrm>
          <a:prstGeom prst="rect">
            <a:avLst/>
          </a:prstGeom>
          <a:noFill/>
        </p:spPr>
      </p:pic>
      <p:pic>
        <p:nvPicPr>
          <p:cNvPr id="21508" name="Picture 4" descr="G:\DCIM\101_PANA\P1010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785794"/>
            <a:ext cx="2714761" cy="1944216"/>
          </a:xfrm>
          <a:prstGeom prst="rect">
            <a:avLst/>
          </a:prstGeom>
          <a:noFill/>
        </p:spPr>
      </p:pic>
      <p:pic>
        <p:nvPicPr>
          <p:cNvPr id="21509" name="Picture 5" descr="G:\DCIM\101_PANA\P101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2652926" cy="1800200"/>
          </a:xfrm>
          <a:prstGeom prst="rect">
            <a:avLst/>
          </a:prstGeom>
          <a:noFill/>
        </p:spPr>
      </p:pic>
      <p:pic>
        <p:nvPicPr>
          <p:cNvPr id="21510" name="Picture 6" descr="G:\DCIM\101_PANA\P10107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2676" y="836712"/>
            <a:ext cx="2681811" cy="18722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rgbClr val="990099"/>
                </a:solidFill>
                <a:latin typeface="Times New Roman" pitchFamily="18" charset="0"/>
              </a:rPr>
              <a:t>III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</a:rPr>
              <a:t>.Заключительный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фотовыставка по итогам работы над проектом) </a:t>
            </a: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Результаты работы над проектом</a:t>
            </a:r>
            <a:r>
              <a:rPr lang="en-US" sz="24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DCIM\101_PANA\P1010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629542" y="2355234"/>
            <a:ext cx="1800200" cy="2795604"/>
          </a:xfrm>
          <a:prstGeom prst="rect">
            <a:avLst/>
          </a:prstGeom>
          <a:noFill/>
        </p:spPr>
      </p:pic>
      <p:pic>
        <p:nvPicPr>
          <p:cNvPr id="10" name="Picture 3" descr="G:\DCIM\101_PANA\P10107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852936"/>
            <a:ext cx="2793038" cy="1811069"/>
          </a:xfrm>
          <a:prstGeom prst="rect">
            <a:avLst/>
          </a:prstGeom>
          <a:noFill/>
        </p:spPr>
      </p:pic>
      <p:pic>
        <p:nvPicPr>
          <p:cNvPr id="11" name="Picture 4" descr="G:\DCIM\101_PANA\P10107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869160"/>
            <a:ext cx="2448272" cy="1808055"/>
          </a:xfrm>
          <a:prstGeom prst="rect">
            <a:avLst/>
          </a:prstGeom>
          <a:noFill/>
        </p:spPr>
      </p:pic>
      <p:pic>
        <p:nvPicPr>
          <p:cNvPr id="12" name="Picture 5" descr="G:\DCIM\101_PANA\P10107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869160"/>
            <a:ext cx="2520280" cy="1728218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Nina\Рабочий стол\проект\Новая папка\P101076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869160"/>
            <a:ext cx="2520280" cy="177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394017" y="3244334"/>
            <a:ext cx="235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</a:rPr>
              <a:t>III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</a:rPr>
              <a:t>.Заключительный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402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TiNNeR</dc:creator>
  <cp:lastModifiedBy>R</cp:lastModifiedBy>
  <cp:revision>83</cp:revision>
  <dcterms:created xsi:type="dcterms:W3CDTF">2012-09-09T10:21:15Z</dcterms:created>
  <dcterms:modified xsi:type="dcterms:W3CDTF">2018-02-01T04:31:24Z</dcterms:modified>
</cp:coreProperties>
</file>