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Урок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практическое занятие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96083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Составление таблицы «Блюда из жареного мяса»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Преподаватель :</a:t>
            </a:r>
          </a:p>
          <a:p>
            <a:r>
              <a:rPr lang="ru-RU" smtClean="0">
                <a:solidFill>
                  <a:schemeClr val="tx1"/>
                </a:solidFill>
              </a:rPr>
              <a:t>Фетисова С.Н.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4338" name="Picture 2" descr="http://restograd.com.ua/img/speshl/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35"/>
            <a:ext cx="3892722" cy="2592614"/>
          </a:xfrm>
          <a:prstGeom prst="rect">
            <a:avLst/>
          </a:prstGeom>
          <a:noFill/>
        </p:spPr>
      </p:pic>
      <p:pic>
        <p:nvPicPr>
          <p:cNvPr id="14340" name="Picture 4" descr="https://st03.kakprosto.ru/tumb/680/images/article/2014/7/25/1_53d9cf9915da353d9cf9915de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3071810"/>
            <a:ext cx="3747392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ovyadina_po_tays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5245" y="428604"/>
            <a:ext cx="8488755" cy="599518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are-yagnenka-v-apelsinovom-sous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785794"/>
            <a:ext cx="7777249" cy="516276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Kusok-myasa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6438" y="714356"/>
            <a:ext cx="7587517" cy="530242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newsut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857232"/>
            <a:ext cx="6905092" cy="505394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Показатели результата и критерии оценки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b="1" i="1" dirty="0" smtClean="0"/>
              <a:t>Заполненная таблица.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Каждый обучающийся сдает мини-проект – таблицу ассортимента блюд, заполненную по всем колонкам, в которой должны быть представлены блюда из запеченной рыбы.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Таблица проверяется преподавателем.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 lvl="0">
              <a:buNone/>
            </a:pPr>
            <a:r>
              <a:rPr lang="ru-RU" dirty="0" smtClean="0"/>
              <a:t>таблице ассортимента блюд, на оценку «Отлично» должны быть представлены: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четыре блюда из запеченной рыбы, - рыба должна быть разного вида,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для приготовления блюда использованы разные полуфабрикаты. - таблица должна быть заполнена аккуратно.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 несоблюдении требований оценка снижается: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незначительно отклонение от требований  – «Хорошо»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отклонение от требований от 60- до70 % - «Удовлетворительно».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При выполнении задания ниже 60 % или невыполнении задания – оценка «неудовлетворительно», затем практическое задание выполняется самостоятельно в свободное время и представляется преподавателю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обобщить, систематизировать и углубить теоретические знания по технологии обработки сырья и приготовления блюд из запеченной рыбы</a:t>
            </a:r>
          </a:p>
          <a:p>
            <a:r>
              <a:rPr lang="ru-RU" dirty="0" smtClean="0"/>
              <a:t>решить профессиональную задачу: выполнить мини-проект, проявив поисковую активность и творческий подход (освоение элементов профессиональных компетенций ПК </a:t>
            </a:r>
            <a:r>
              <a:rPr lang="ru-RU" dirty="0" smtClean="0"/>
              <a:t>5.1</a:t>
            </a:r>
            <a:r>
              <a:rPr lang="ru-RU" dirty="0" smtClean="0"/>
              <a:t>. – ПК </a:t>
            </a:r>
            <a:r>
              <a:rPr lang="ru-RU" dirty="0" smtClean="0"/>
              <a:t>5.3);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Формируемые  компетенции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ПК 5.1. Производить подготовку полуфабрикатов из мяса, мясных продуктов и домашней </a:t>
            </a:r>
            <a:r>
              <a:rPr lang="ru-RU" dirty="0" smtClean="0"/>
              <a:t>птицы</a:t>
            </a:r>
            <a:r>
              <a:rPr lang="ru-RU" dirty="0" smtClean="0"/>
              <a:t> </a:t>
            </a:r>
          </a:p>
          <a:p>
            <a:r>
              <a:rPr lang="ru-RU" dirty="0" smtClean="0"/>
              <a:t>ПК 5.2. Производить обработку и приготовление основных полуфабрикатов из мяса, мясопродуктов и домашней птицы.</a:t>
            </a:r>
          </a:p>
          <a:p>
            <a:r>
              <a:rPr lang="ru-RU" dirty="0" smtClean="0"/>
              <a:t>ПК 5.3. Готовить и оформлять простые блюда из мяса и мясных продуктов.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Вопросы для актуализации знаний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r>
              <a:rPr lang="ru-RU" sz="4500" dirty="0" smtClean="0"/>
              <a:t>Перечислите   виды мяса?</a:t>
            </a:r>
          </a:p>
          <a:p>
            <a:pPr lvl="0"/>
            <a:r>
              <a:rPr lang="ru-RU" sz="4500" dirty="0" smtClean="0"/>
              <a:t>В каком цехе проводится механическая  кулинарная обработка мяса?</a:t>
            </a:r>
          </a:p>
          <a:p>
            <a:r>
              <a:rPr lang="ru-RU" sz="4500" dirty="0" smtClean="0"/>
              <a:t> </a:t>
            </a:r>
          </a:p>
          <a:p>
            <a:r>
              <a:rPr lang="ru-RU" sz="4500" dirty="0" smtClean="0"/>
              <a:t> </a:t>
            </a:r>
          </a:p>
          <a:p>
            <a:pPr lvl="0"/>
            <a:r>
              <a:rPr lang="ru-RU" sz="4500" dirty="0" smtClean="0"/>
              <a:t>Перечислите оборудование, необходимое для обработки мяса?</a:t>
            </a:r>
          </a:p>
          <a:p>
            <a:r>
              <a:rPr lang="ru-RU" sz="4500" dirty="0" smtClean="0"/>
              <a:t> </a:t>
            </a:r>
          </a:p>
          <a:p>
            <a:pPr lvl="0"/>
            <a:r>
              <a:rPr lang="ru-RU" sz="4500" dirty="0" smtClean="0"/>
              <a:t>Перечислите виды полуфабрикатов из мяса?</a:t>
            </a:r>
          </a:p>
          <a:p>
            <a:r>
              <a:rPr lang="ru-RU" sz="4500" dirty="0" smtClean="0"/>
              <a:t> </a:t>
            </a:r>
          </a:p>
          <a:p>
            <a:pPr lvl="0"/>
            <a:r>
              <a:rPr lang="ru-RU" sz="4500" dirty="0" smtClean="0"/>
              <a:t>Какие приемы используются при приготовлении полуфабрикатов из мяса?</a:t>
            </a:r>
          </a:p>
          <a:p>
            <a:r>
              <a:rPr lang="ru-RU" sz="4500" dirty="0" smtClean="0"/>
              <a:t> </a:t>
            </a:r>
          </a:p>
          <a:p>
            <a:pPr lvl="0"/>
            <a:r>
              <a:rPr lang="ru-RU" sz="4500" dirty="0" smtClean="0"/>
              <a:t>Перечислите виды панировок?</a:t>
            </a:r>
          </a:p>
          <a:p>
            <a:r>
              <a:rPr lang="ru-RU" sz="4500" dirty="0" smtClean="0"/>
              <a:t> </a:t>
            </a:r>
          </a:p>
          <a:p>
            <a:pPr lvl="0"/>
            <a:r>
              <a:rPr lang="ru-RU" sz="4500" dirty="0" smtClean="0"/>
              <a:t>Перечислите оборудование горячего цеха, используемое для приготовления блюд из жареного мяса?</a:t>
            </a:r>
          </a:p>
          <a:p>
            <a:r>
              <a:rPr lang="ru-RU" sz="4500" dirty="0" smtClean="0"/>
              <a:t> </a:t>
            </a:r>
          </a:p>
          <a:p>
            <a:pPr lvl="0"/>
            <a:r>
              <a:rPr lang="ru-RU" sz="4500" dirty="0" smtClean="0"/>
              <a:t>Перечислите приправы и пряности, используемые для приготовления блюд из жареного мяса?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Мини-проект «Меню ресторана. Раздел горячие </a:t>
            </a:r>
            <a:r>
              <a:rPr lang="ru-RU" b="1" dirty="0" smtClean="0"/>
              <a:t>мясные </a:t>
            </a:r>
            <a:r>
              <a:rPr lang="ru-RU" b="1" dirty="0" smtClean="0"/>
              <a:t>блюда»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В меню </a:t>
            </a:r>
            <a:r>
              <a:rPr lang="ru-RU" dirty="0" smtClean="0"/>
              <a:t>должны быть предложены блюда из жареного мяса (не менее 5 наименований) различные</a:t>
            </a:r>
            <a:r>
              <a:rPr lang="ru-RU" dirty="0" smtClean="0"/>
              <a:t>: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по ассортименту используемого вида мяса</a:t>
            </a:r>
            <a:r>
              <a:rPr lang="ru-RU" dirty="0" smtClean="0"/>
              <a:t>;</a:t>
            </a: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- по ассортименту полуфабрикатов из мяса; - по способам жарения; </a:t>
            </a:r>
          </a:p>
          <a:p>
            <a:pPr>
              <a:buNone/>
            </a:pPr>
            <a:r>
              <a:rPr lang="ru-RU" dirty="0" smtClean="0"/>
              <a:t>- по способам подачи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Блюда из жареного мяса от шеф-поваров</a:t>
            </a:r>
            <a:endParaRPr lang="ru-RU" dirty="0"/>
          </a:p>
        </p:txBody>
      </p:sp>
      <p:pic>
        <p:nvPicPr>
          <p:cNvPr id="4" name="Содержимое 3" descr="576e6454bd047085108b45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1552"/>
            <a:ext cx="7239000" cy="482298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742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83852" y="714356"/>
            <a:ext cx="7520575" cy="48758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343571230_c9dc562dd8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7" y="642918"/>
            <a:ext cx="7842305" cy="54292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lett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857232"/>
            <a:ext cx="8265552" cy="500066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11</TotalTime>
  <Words>132</Words>
  <PresentationFormat>Экран (4:3)</PresentationFormat>
  <Paragraphs>53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Урок  практическое занятие</vt:lpstr>
      <vt:lpstr>Цель урока</vt:lpstr>
      <vt:lpstr>Формируемые  компетенции </vt:lpstr>
      <vt:lpstr>Вопросы для актуализации знаний</vt:lpstr>
      <vt:lpstr>Мини-проект «Меню ресторана. Раздел горячие мясные блюда» </vt:lpstr>
      <vt:lpstr>Блюда из жареного мяса от шеф-поваров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Показатели результата и критерии оценки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 практическое занятие</dc:title>
  <dc:creator>Ксюха</dc:creator>
  <cp:lastModifiedBy>Ксюха</cp:lastModifiedBy>
  <cp:revision>3</cp:revision>
  <dcterms:created xsi:type="dcterms:W3CDTF">2018-02-08T17:39:54Z</dcterms:created>
  <dcterms:modified xsi:type="dcterms:W3CDTF">2018-02-08T18:02:02Z</dcterms:modified>
</cp:coreProperties>
</file>