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78" r:id="rId5"/>
    <p:sldId id="282" r:id="rId6"/>
    <p:sldId id="283" r:id="rId7"/>
    <p:sldId id="284" r:id="rId8"/>
    <p:sldId id="281" r:id="rId9"/>
    <p:sldId id="285" r:id="rId10"/>
    <p:sldId id="286" r:id="rId11"/>
    <p:sldId id="287" r:id="rId12"/>
    <p:sldId id="28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B7E8-6787-4EE8-AA5B-2B710002D27F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AC29-F587-41B3-8676-5466AC960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3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05D88-7585-46D5-B5BC-8924BE5A5C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1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9AC29-F587-41B3-8676-5466AC9602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5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4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0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5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3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13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9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2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34.jpeg"/><Relationship Id="rId10" Type="http://schemas.openxmlformats.org/officeDocument/2006/relationships/image" Target="../media/image5.png"/><Relationship Id="rId4" Type="http://schemas.openxmlformats.org/officeDocument/2006/relationships/image" Target="../media/image33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n-image.ru/images/stories/23.jpg" TargetMode="External"/><Relationship Id="rId13" Type="http://schemas.openxmlformats.org/officeDocument/2006/relationships/hyperlink" Target="http://zaitsev.info/zaitsev/img/img_1293.jpg" TargetMode="External"/><Relationship Id="rId18" Type="http://schemas.openxmlformats.org/officeDocument/2006/relationships/hyperlink" Target="https://smartshopper.ru/img/aHR0cDovL3N0YXRpYzEua3VwaXZpcC5ydS9WMC8wMS80MS81NC82MS8xYi5qcGc=.jpg" TargetMode="External"/><Relationship Id="rId3" Type="http://schemas.openxmlformats.org/officeDocument/2006/relationships/hyperlink" Target="http://img1.nevesta.info/content/photo/2900/2884/201407/2629963/2629963x.jpg" TargetMode="External"/><Relationship Id="rId21" Type="http://schemas.openxmlformats.org/officeDocument/2006/relationships/hyperlink" Target="https://t2.ftcdn.net/jpg/00/67/84/21/500_F_67842178_LKxvRhTi0WBcmvI30DftDfAmtNjF18IC.jpg" TargetMode="External"/><Relationship Id="rId7" Type="http://schemas.openxmlformats.org/officeDocument/2006/relationships/hyperlink" Target="http://www.mystylematterz.com/wp-content/uploads/2012/03/5325751392_fe3d3f91d6.jpg" TargetMode="External"/><Relationship Id="rId12" Type="http://schemas.openxmlformats.org/officeDocument/2006/relationships/hyperlink" Target="http://www.rumenews.com/wp-content/uploads/2013/07/ver1.jpg" TargetMode="External"/><Relationship Id="rId17" Type="http://schemas.openxmlformats.org/officeDocument/2006/relationships/hyperlink" Target="http://coollib.com/i/89/283989/i_093.jpg" TargetMode="External"/><Relationship Id="rId25" Type="http://schemas.openxmlformats.org/officeDocument/2006/relationships/image" Target="../media/image5.png"/><Relationship Id="rId2" Type="http://schemas.openxmlformats.org/officeDocument/2006/relationships/hyperlink" Target="http://hqtexture.com/uploads/posts/2012-08/1345362801-564522-5.jpg" TargetMode="External"/><Relationship Id="rId16" Type="http://schemas.openxmlformats.org/officeDocument/2006/relationships/hyperlink" Target="http://fashionobsession.ru/wp-content/gallery/nina-ricci-resort-2013/nina-ricci-resort-2013-25.jpg" TargetMode="External"/><Relationship Id="rId20" Type="http://schemas.openxmlformats.org/officeDocument/2006/relationships/hyperlink" Target="https://lh6.googleusercontent.com/-ncIwxa-Biq0/TX0Tp2HFZjI/AAAAAAAAAWE/jVMdONADq04/s1600/v6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halkarfm.kz/images/news/55f0d699475552a3ad2adc58ea766a33.jpg" TargetMode="External"/><Relationship Id="rId11" Type="http://schemas.openxmlformats.org/officeDocument/2006/relationships/hyperlink" Target="http://carloorsi.it/immagini/large/063-017-28.jpg" TargetMode="External"/><Relationship Id="rId24" Type="http://schemas.openxmlformats.org/officeDocument/2006/relationships/image" Target="../media/image4.png"/><Relationship Id="rId5" Type="http://schemas.openxmlformats.org/officeDocument/2006/relationships/hyperlink" Target="http://ic.pics.livejournal.com/academy_fashion/24200841/298893/298893_original.jpg" TargetMode="External"/><Relationship Id="rId15" Type="http://schemas.openxmlformats.org/officeDocument/2006/relationships/hyperlink" Target="http://modnaya.org/uploads/posts/2012-09/1347185052_s-chem-nosit-chernoe-plate-6.jpg" TargetMode="External"/><Relationship Id="rId23" Type="http://schemas.openxmlformats.org/officeDocument/2006/relationships/slide" Target="slide2.xml"/><Relationship Id="rId10" Type="http://schemas.openxmlformats.org/officeDocument/2006/relationships/hyperlink" Target="http://st-im.kinopoisk.ru/im/kadr/1/1/9/kinopoisk.ru-Yves-Saint-Laurent-1199445.jpg" TargetMode="External"/><Relationship Id="rId19" Type="http://schemas.openxmlformats.org/officeDocument/2006/relationships/hyperlink" Target="http://static1.kupivip.ru/V0/01/49/29/94/1b.jpg" TargetMode="External"/><Relationship Id="rId4" Type="http://schemas.openxmlformats.org/officeDocument/2006/relationships/hyperlink" Target="http://st3-fashiony.ru/pic/style/pic/2356/3.jpg" TargetMode="External"/><Relationship Id="rId9" Type="http://schemas.openxmlformats.org/officeDocument/2006/relationships/hyperlink" Target="http://cs406127.vk.me/v406127219/57f6/di96AxeMfnM.jpg" TargetMode="External"/><Relationship Id="rId14" Type="http://schemas.openxmlformats.org/officeDocument/2006/relationships/hyperlink" Target="http://st3-fashiony.ru/pic/style/pic/78132/38.jpg" TargetMode="External"/><Relationship Id="rId22" Type="http://schemas.openxmlformats.org/officeDocument/2006/relationships/hyperlink" Target="http://zhakulina20090612.blogspot.ru/2009/08/blog-post_06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10" Type="http://schemas.openxmlformats.org/officeDocument/2006/relationships/image" Target="../media/image7.pn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10" Type="http://schemas.openxmlformats.org/officeDocument/2006/relationships/image" Target="../media/image7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10" Type="http://schemas.openxmlformats.org/officeDocument/2006/relationships/image" Target="../media/image7.pn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10" Type="http://schemas.openxmlformats.org/officeDocument/2006/relationships/image" Target="../media/image7.png"/><Relationship Id="rId4" Type="http://schemas.openxmlformats.org/officeDocument/2006/relationships/image" Target="../media/image27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лина\Desktop\мой прожектор\к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417267"/>
            <a:ext cx="934861" cy="20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имя"/>
          <p:cNvSpPr/>
          <p:nvPr/>
        </p:nvSpPr>
        <p:spPr>
          <a:xfrm>
            <a:off x="682946" y="1268840"/>
            <a:ext cx="7848872" cy="7200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Знаменитые </a:t>
            </a:r>
          </a:p>
          <a:p>
            <a:pPr algn="ctr"/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изайнеры одежды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ФИО"/>
          <p:cNvSpPr txBox="1"/>
          <p:nvPr/>
        </p:nvSpPr>
        <p:spPr>
          <a:xfrm>
            <a:off x="2377167" y="5661248"/>
            <a:ext cx="4393436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Ларькова Галина Владимировна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учитель технологии 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87824" y="234888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Предмет: технология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Класс: 5-8 (ФГОС)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44996" y="2637200"/>
            <a:ext cx="7938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038" y="2132856"/>
            <a:ext cx="2308826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Джорджио</a:t>
            </a:r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Армани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Итальянский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 этого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кутюрье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обожают политики, бизнесмены 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звёзды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Голливуда (Том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Круз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Леонардо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Каприо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Роберт Де Ниро и Джулия Робертс)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2925176"/>
            <a:ext cx="180946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747" y="2132856"/>
            <a:ext cx="2682510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Версаче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Итальянский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своего Дома моды фирменным знаком, определённым символом,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кутюрье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избирает голову Медузы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выключить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8899" y="5623148"/>
            <a:ext cx="540000" cy="5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1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</a:rPr>
              <a:t>Информационные источники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3529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Титульный слайд: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фон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модель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Фотографии дизайнеров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4"/>
              </a:rPr>
              <a:t>Вячеслав Зайцев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5"/>
              </a:rPr>
              <a:t>Валентин Юдашкин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6"/>
              </a:rPr>
              <a:t>Коко Шанель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7"/>
              </a:rPr>
              <a:t>Нина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7"/>
              </a:rPr>
              <a:t>Риччи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8"/>
              </a:rPr>
              <a:t>Кристиан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8"/>
              </a:rPr>
              <a:t>Диор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9"/>
              </a:rPr>
              <a:t>Пьер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9"/>
              </a:rPr>
              <a:t>Карден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0"/>
              </a:rPr>
              <a:t>Ив Сен-Лоран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1"/>
              </a:rPr>
              <a:t>Джорджио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1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1"/>
              </a:rPr>
              <a:t>Армани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2"/>
              </a:rPr>
              <a:t>Джанни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2"/>
              </a:rPr>
              <a:t>Версаче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Модели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3"/>
              </a:rPr>
              <a:t>1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4"/>
              </a:rPr>
              <a:t>2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5"/>
              </a:rPr>
              <a:t>3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6"/>
              </a:rPr>
              <a:t>4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7"/>
              </a:rPr>
              <a:t>5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3"/>
              </a:rPr>
              <a:t>6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8"/>
              </a:rPr>
              <a:t>7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19"/>
              </a:rPr>
              <a:t>8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0"/>
              </a:rPr>
              <a:t>9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1"/>
              </a:rPr>
              <a:t>Кнопки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Автор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приема «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Мультимедиапроектор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»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Жакулина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  <a:hlinkClick r:id="rId22"/>
              </a:rPr>
              <a:t>И.В.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Авторский дизайн оформления слайдов, обработка картинок и создание луча прожектора</a:t>
            </a:r>
          </a:p>
          <a:p>
            <a:pPr>
              <a:lnSpc>
                <a:spcPct val="150000"/>
              </a:lnSpc>
            </a:pP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"/>
          <p:cNvSpPr>
            <a:spLocks noChangeAspect="1"/>
          </p:cNvSpPr>
          <p:nvPr/>
        </p:nvSpPr>
        <p:spPr>
          <a:xfrm>
            <a:off x="7668344" y="6021288"/>
            <a:ext cx="1187936" cy="612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далее" descr="C:\Users\Галина\Desktop\мой прожектор\Рисунок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86974" y="605175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выключить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16552" y="6055554"/>
            <a:ext cx="540000" cy="5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5883" y="188640"/>
            <a:ext cx="8792235" cy="5601533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100" b="1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Диза́йнер</a:t>
            </a:r>
            <a:r>
              <a:rPr lang="ru-RU" sz="21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одежды (</a:t>
            </a:r>
            <a:r>
              <a:rPr lang="ru-RU" sz="2100" b="1" dirty="0" err="1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моделье́р</a:t>
            </a:r>
            <a:r>
              <a:rPr lang="ru-RU" sz="21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100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специалист по изготовлению моделей реальной </a:t>
            </a: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одежды, </a:t>
            </a:r>
            <a:r>
              <a:rPr lang="ru-RU" sz="2100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создатель экспериментальных образцов, определяющий образ и стиль, общее конструктивное решение, изобретающий новые технологические решения и разрабатывающий декор, выбирающий цвет и материалы, продумывающий аксессуары и </a:t>
            </a: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дополнения.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Знаете ли вы модельеров, известных во всём мире? Постарайтесь по фотографиям определить имена знаменитых дизайнеров одежды.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Воспользуйтесь подсказкой, щелкнув по кнопке 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Проверьте свои знания, щёлкнув по кнопке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перехода на следующий слайд нажмите кнопку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завершения презентации служит кнопка</a:t>
            </a:r>
          </a:p>
        </p:txBody>
      </p:sp>
      <p:pic>
        <p:nvPicPr>
          <p:cNvPr id="12" name="включит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4126813"/>
            <a:ext cx="396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далее" descr="C:\Users\Галина\Desktop\мой прожектор\Рисунок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639" y="465717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выключить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176" y="512120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"/>
          <p:cNvSpPr>
            <a:spLocks noChangeAspect="1"/>
          </p:cNvSpPr>
          <p:nvPr/>
        </p:nvSpPr>
        <p:spPr>
          <a:xfrm>
            <a:off x="7092280" y="6021288"/>
            <a:ext cx="1764000" cy="612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ии" descr="C:\Users\Галина\Desktop\мой прожектор\i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802" y="605555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974" y="605175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выключить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16552" y="6055554"/>
            <a:ext cx="540000" cy="5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29143" y="3681008"/>
            <a:ext cx="35506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7069" y="2204864"/>
            <a:ext cx="201600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414586" y="2132856"/>
            <a:ext cx="2548268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Вячеслав </a:t>
            </a:r>
          </a:p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Зайцев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Кутюрье, художник, поэт. Человек года в мире моды. 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фестивале «Лучшие пять модельеров мира» в Японии его коллекция признана лучшей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6349" y="2493200"/>
            <a:ext cx="88171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3528" y="2209800"/>
            <a:ext cx="2622620" cy="2798894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 </a:t>
            </a:r>
          </a:p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Юдашкин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Кутюрье, народный художник России.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Дома моды в Москве. Отдельные образцы высокой моды находятся в известных музеях костюма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7" name="Группа 1"/>
          <p:cNvGrpSpPr/>
          <p:nvPr/>
        </p:nvGrpSpPr>
        <p:grpSpPr>
          <a:xfrm>
            <a:off x="551955" y="2060848"/>
            <a:ext cx="2238406" cy="2664296"/>
            <a:chOff x="551955" y="2060848"/>
            <a:chExt cx="2238406" cy="2664296"/>
          </a:xfrm>
        </p:grpSpPr>
        <p:sp>
          <p:nvSpPr>
            <p:cNvPr id="15" name="ап"/>
            <p:cNvSpPr txBox="1"/>
            <p:nvPr/>
          </p:nvSpPr>
          <p:spPr>
            <a:xfrm>
              <a:off x="1671158" y="4555867"/>
              <a:ext cx="92661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500" kern="12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Это моя работа</a:t>
              </a:r>
              <a:r>
                <a:rPr lang="ru-RU" sz="500" kern="1200" dirty="0" smtClean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!  Л.Г.В</a:t>
              </a:r>
              <a:r>
                <a:rPr lang="ru-RU" sz="500" kern="1200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5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" name="портрет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1955" y="2060848"/>
              <a:ext cx="2238406" cy="250086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D6E9FF"/>
              </a:solidFill>
              <a:prstDash val="solid"/>
            </a:ln>
            <a:effectLst/>
          </p:spPr>
        </p:pic>
      </p:grp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2503" y="2737495"/>
            <a:ext cx="1132604" cy="24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 Шанель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Французский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известная женщина-модельер. 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знаменитые изобретения в мире моды – маленькое чёрное платье и парфюм «Шанель № 5»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912" y="2708920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132856"/>
            <a:ext cx="1989551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Нина Риччи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Французский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Французский модельер итальянского происхождения, модели одежды которой славились романтичностью и женственностью 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368" y="2700356"/>
            <a:ext cx="827684" cy="24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049" y="2132856"/>
            <a:ext cx="2190751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Кристиан Диор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Французский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Модельер, возродивший женственность послевоенной Европы.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модного дома своего имени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19728" y="2708920"/>
            <a:ext cx="1172352" cy="25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394" y="2132856"/>
            <a:ext cx="2184061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Пьер Карден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Французский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Модельер итальянского происхождения, одной из «муз» которого была балерина Майя Плисецкая. Для неё он создавал театральные костюмы 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Блок-схема: ручное управление"/>
          <p:cNvSpPr/>
          <p:nvPr/>
        </p:nvSpPr>
        <p:spPr>
          <a:xfrm rot="10800000">
            <a:off x="3203848" y="1404107"/>
            <a:ext cx="2808312" cy="4490062"/>
          </a:xfrm>
          <a:custGeom>
            <a:avLst/>
            <a:gdLst>
              <a:gd name="connsiteX0" fmla="*/ 0 w 2047276"/>
              <a:gd name="connsiteY0" fmla="*/ 255910 h 2805422"/>
              <a:gd name="connsiteX1" fmla="*/ 1023638 w 2047276"/>
              <a:gd name="connsiteY1" fmla="*/ 511820 h 2805422"/>
              <a:gd name="connsiteX2" fmla="*/ 2047276 w 2047276"/>
              <a:gd name="connsiteY2" fmla="*/ 255910 h 2805422"/>
              <a:gd name="connsiteX3" fmla="*/ 2047276 w 2047276"/>
              <a:gd name="connsiteY3" fmla="*/ 2549513 h 2805422"/>
              <a:gd name="connsiteX4" fmla="*/ 1023638 w 2047276"/>
              <a:gd name="connsiteY4" fmla="*/ 2805423 h 2805422"/>
              <a:gd name="connsiteX5" fmla="*/ 0 w 2047276"/>
              <a:gd name="connsiteY5" fmla="*/ 2549513 h 2805422"/>
              <a:gd name="connsiteX6" fmla="*/ 0 w 2047276"/>
              <a:gd name="connsiteY6" fmla="*/ 255910 h 2805422"/>
              <a:gd name="connsiteX0" fmla="*/ 0 w 2047276"/>
              <a:gd name="connsiteY0" fmla="*/ 255910 h 2805422"/>
              <a:gd name="connsiteX1" fmla="*/ 1023638 w 2047276"/>
              <a:gd name="connsiteY1" fmla="*/ 0 h 2805422"/>
              <a:gd name="connsiteX2" fmla="*/ 2047276 w 2047276"/>
              <a:gd name="connsiteY2" fmla="*/ 255910 h 2805422"/>
              <a:gd name="connsiteX3" fmla="*/ 1023638 w 2047276"/>
              <a:gd name="connsiteY3" fmla="*/ 511820 h 2805422"/>
              <a:gd name="connsiteX4" fmla="*/ 0 w 2047276"/>
              <a:gd name="connsiteY4" fmla="*/ 255910 h 2805422"/>
              <a:gd name="connsiteX0" fmla="*/ 2047276 w 2047276"/>
              <a:gd name="connsiteY0" fmla="*/ 255910 h 2805422"/>
              <a:gd name="connsiteX1" fmla="*/ 1023638 w 2047276"/>
              <a:gd name="connsiteY1" fmla="*/ 511820 h 2805422"/>
              <a:gd name="connsiteX2" fmla="*/ 0 w 2047276"/>
              <a:gd name="connsiteY2" fmla="*/ 255910 h 2805422"/>
              <a:gd name="connsiteX3" fmla="*/ 1023638 w 2047276"/>
              <a:gd name="connsiteY3" fmla="*/ 0 h 2805422"/>
              <a:gd name="connsiteX4" fmla="*/ 2047276 w 2047276"/>
              <a:gd name="connsiteY4" fmla="*/ 255910 h 2805422"/>
              <a:gd name="connsiteX5" fmla="*/ 2047276 w 2047276"/>
              <a:gd name="connsiteY5" fmla="*/ 2549513 h 2805422"/>
              <a:gd name="connsiteX6" fmla="*/ 1023638 w 2047276"/>
              <a:gd name="connsiteY6" fmla="*/ 2805423 h 2805422"/>
              <a:gd name="connsiteX7" fmla="*/ 0 w 2047276"/>
              <a:gd name="connsiteY7" fmla="*/ 2549513 h 2805422"/>
              <a:gd name="connsiteX8" fmla="*/ 0 w 2047276"/>
              <a:gd name="connsiteY8" fmla="*/ 255910 h 2805422"/>
              <a:gd name="connsiteX0" fmla="*/ 0 w 2047276"/>
              <a:gd name="connsiteY0" fmla="*/ 255910 h 2840859"/>
              <a:gd name="connsiteX1" fmla="*/ 1023638 w 2047276"/>
              <a:gd name="connsiteY1" fmla="*/ 511820 h 2840859"/>
              <a:gd name="connsiteX2" fmla="*/ 2047276 w 2047276"/>
              <a:gd name="connsiteY2" fmla="*/ 255910 h 2840859"/>
              <a:gd name="connsiteX3" fmla="*/ 2047276 w 2047276"/>
              <a:gd name="connsiteY3" fmla="*/ 2549513 h 2840859"/>
              <a:gd name="connsiteX4" fmla="*/ 1023638 w 2047276"/>
              <a:gd name="connsiteY4" fmla="*/ 2805423 h 2840859"/>
              <a:gd name="connsiteX5" fmla="*/ 0 w 2047276"/>
              <a:gd name="connsiteY5" fmla="*/ 2549513 h 2840859"/>
              <a:gd name="connsiteX6" fmla="*/ 0 w 2047276"/>
              <a:gd name="connsiteY6" fmla="*/ 255910 h 2840859"/>
              <a:gd name="connsiteX0" fmla="*/ 0 w 2047276"/>
              <a:gd name="connsiteY0" fmla="*/ 255910 h 2840859"/>
              <a:gd name="connsiteX1" fmla="*/ 1023638 w 2047276"/>
              <a:gd name="connsiteY1" fmla="*/ 0 h 2840859"/>
              <a:gd name="connsiteX2" fmla="*/ 2047276 w 2047276"/>
              <a:gd name="connsiteY2" fmla="*/ 255910 h 2840859"/>
              <a:gd name="connsiteX3" fmla="*/ 1023638 w 2047276"/>
              <a:gd name="connsiteY3" fmla="*/ 511820 h 2840859"/>
              <a:gd name="connsiteX4" fmla="*/ 0 w 2047276"/>
              <a:gd name="connsiteY4" fmla="*/ 255910 h 2840859"/>
              <a:gd name="connsiteX0" fmla="*/ 2047276 w 2047276"/>
              <a:gd name="connsiteY0" fmla="*/ 255910 h 2840859"/>
              <a:gd name="connsiteX1" fmla="*/ 1023638 w 2047276"/>
              <a:gd name="connsiteY1" fmla="*/ 511820 h 2840859"/>
              <a:gd name="connsiteX2" fmla="*/ 0 w 2047276"/>
              <a:gd name="connsiteY2" fmla="*/ 255910 h 2840859"/>
              <a:gd name="connsiteX3" fmla="*/ 1023638 w 2047276"/>
              <a:gd name="connsiteY3" fmla="*/ 0 h 2840859"/>
              <a:gd name="connsiteX4" fmla="*/ 2047276 w 2047276"/>
              <a:gd name="connsiteY4" fmla="*/ 255910 h 2840859"/>
              <a:gd name="connsiteX5" fmla="*/ 1392421 w 2047276"/>
              <a:gd name="connsiteY5" fmla="*/ 2745649 h 2840859"/>
              <a:gd name="connsiteX6" fmla="*/ 1023638 w 2047276"/>
              <a:gd name="connsiteY6" fmla="*/ 2805423 h 2840859"/>
              <a:gd name="connsiteX7" fmla="*/ 0 w 2047276"/>
              <a:gd name="connsiteY7" fmla="*/ 2549513 h 2840859"/>
              <a:gd name="connsiteX8" fmla="*/ 0 w 2047276"/>
              <a:gd name="connsiteY8" fmla="*/ 255910 h 2840859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0 w 2047276"/>
              <a:gd name="connsiteY8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2047276 w 2047276"/>
              <a:gd name="connsiteY3" fmla="*/ 2549513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0 w 2047276"/>
              <a:gd name="connsiteY5" fmla="*/ 2549513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99319 w 2047276"/>
              <a:gd name="connsiteY3" fmla="*/ 2649644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30364"/>
              <a:gd name="connsiteX1" fmla="*/ 1023638 w 2047276"/>
              <a:gd name="connsiteY1" fmla="*/ 511820 h 2830364"/>
              <a:gd name="connsiteX2" fmla="*/ 2047276 w 2047276"/>
              <a:gd name="connsiteY2" fmla="*/ 255910 h 2830364"/>
              <a:gd name="connsiteX3" fmla="*/ 1341187 w 2047276"/>
              <a:gd name="connsiteY3" fmla="*/ 2599147 h 2830364"/>
              <a:gd name="connsiteX4" fmla="*/ 1023638 w 2047276"/>
              <a:gd name="connsiteY4" fmla="*/ 2805423 h 2830364"/>
              <a:gd name="connsiteX5" fmla="*/ 596292 w 2047276"/>
              <a:gd name="connsiteY5" fmla="*/ 2684992 h 2830364"/>
              <a:gd name="connsiteX6" fmla="*/ 0 w 2047276"/>
              <a:gd name="connsiteY6" fmla="*/ 255910 h 2830364"/>
              <a:gd name="connsiteX0" fmla="*/ 0 w 2047276"/>
              <a:gd name="connsiteY0" fmla="*/ 255910 h 2830364"/>
              <a:gd name="connsiteX1" fmla="*/ 1023638 w 2047276"/>
              <a:gd name="connsiteY1" fmla="*/ 0 h 2830364"/>
              <a:gd name="connsiteX2" fmla="*/ 2047276 w 2047276"/>
              <a:gd name="connsiteY2" fmla="*/ 255910 h 2830364"/>
              <a:gd name="connsiteX3" fmla="*/ 1023638 w 2047276"/>
              <a:gd name="connsiteY3" fmla="*/ 511820 h 2830364"/>
              <a:gd name="connsiteX4" fmla="*/ 0 w 2047276"/>
              <a:gd name="connsiteY4" fmla="*/ 255910 h 2830364"/>
              <a:gd name="connsiteX0" fmla="*/ 2047276 w 2047276"/>
              <a:gd name="connsiteY0" fmla="*/ 255910 h 2830364"/>
              <a:gd name="connsiteX1" fmla="*/ 1023638 w 2047276"/>
              <a:gd name="connsiteY1" fmla="*/ 511820 h 2830364"/>
              <a:gd name="connsiteX2" fmla="*/ 0 w 2047276"/>
              <a:gd name="connsiteY2" fmla="*/ 255910 h 2830364"/>
              <a:gd name="connsiteX3" fmla="*/ 1023638 w 2047276"/>
              <a:gd name="connsiteY3" fmla="*/ 0 h 2830364"/>
              <a:gd name="connsiteX4" fmla="*/ 2047276 w 2047276"/>
              <a:gd name="connsiteY4" fmla="*/ 255910 h 2830364"/>
              <a:gd name="connsiteX5" fmla="*/ 1392421 w 2047276"/>
              <a:gd name="connsiteY5" fmla="*/ 2745649 h 2830364"/>
              <a:gd name="connsiteX6" fmla="*/ 1023638 w 2047276"/>
              <a:gd name="connsiteY6" fmla="*/ 2805423 h 2830364"/>
              <a:gd name="connsiteX7" fmla="*/ 591889 w 2047276"/>
              <a:gd name="connsiteY7" fmla="*/ 2719416 h 2830364"/>
              <a:gd name="connsiteX8" fmla="*/ 459320 w 2047276"/>
              <a:gd name="connsiteY8" fmla="*/ 1941627 h 2830364"/>
              <a:gd name="connsiteX9" fmla="*/ 0 w 2047276"/>
              <a:gd name="connsiteY9" fmla="*/ 255910 h 2830364"/>
              <a:gd name="connsiteX0" fmla="*/ 0 w 2047276"/>
              <a:gd name="connsiteY0" fmla="*/ 255910 h 2817109"/>
              <a:gd name="connsiteX1" fmla="*/ 1023638 w 2047276"/>
              <a:gd name="connsiteY1" fmla="*/ 511820 h 2817109"/>
              <a:gd name="connsiteX2" fmla="*/ 2047276 w 2047276"/>
              <a:gd name="connsiteY2" fmla="*/ 255910 h 2817109"/>
              <a:gd name="connsiteX3" fmla="*/ 1341187 w 2047276"/>
              <a:gd name="connsiteY3" fmla="*/ 2599147 h 2817109"/>
              <a:gd name="connsiteX4" fmla="*/ 1023638 w 2047276"/>
              <a:gd name="connsiteY4" fmla="*/ 2805423 h 2817109"/>
              <a:gd name="connsiteX5" fmla="*/ 596292 w 2047276"/>
              <a:gd name="connsiteY5" fmla="*/ 2684992 h 2817109"/>
              <a:gd name="connsiteX6" fmla="*/ 0 w 2047276"/>
              <a:gd name="connsiteY6" fmla="*/ 255910 h 2817109"/>
              <a:gd name="connsiteX0" fmla="*/ 0 w 2047276"/>
              <a:gd name="connsiteY0" fmla="*/ 255910 h 2817109"/>
              <a:gd name="connsiteX1" fmla="*/ 1023638 w 2047276"/>
              <a:gd name="connsiteY1" fmla="*/ 0 h 2817109"/>
              <a:gd name="connsiteX2" fmla="*/ 2047276 w 2047276"/>
              <a:gd name="connsiteY2" fmla="*/ 255910 h 2817109"/>
              <a:gd name="connsiteX3" fmla="*/ 1023638 w 2047276"/>
              <a:gd name="connsiteY3" fmla="*/ 511820 h 2817109"/>
              <a:gd name="connsiteX4" fmla="*/ 0 w 2047276"/>
              <a:gd name="connsiteY4" fmla="*/ 255910 h 2817109"/>
              <a:gd name="connsiteX0" fmla="*/ 2047276 w 2047276"/>
              <a:gd name="connsiteY0" fmla="*/ 255910 h 2817109"/>
              <a:gd name="connsiteX1" fmla="*/ 1023638 w 2047276"/>
              <a:gd name="connsiteY1" fmla="*/ 511820 h 2817109"/>
              <a:gd name="connsiteX2" fmla="*/ 0 w 2047276"/>
              <a:gd name="connsiteY2" fmla="*/ 255910 h 2817109"/>
              <a:gd name="connsiteX3" fmla="*/ 1023638 w 2047276"/>
              <a:gd name="connsiteY3" fmla="*/ 0 h 2817109"/>
              <a:gd name="connsiteX4" fmla="*/ 2047276 w 2047276"/>
              <a:gd name="connsiteY4" fmla="*/ 255910 h 2817109"/>
              <a:gd name="connsiteX5" fmla="*/ 1356088 w 2047276"/>
              <a:gd name="connsiteY5" fmla="*/ 2714089 h 2817109"/>
              <a:gd name="connsiteX6" fmla="*/ 1023638 w 2047276"/>
              <a:gd name="connsiteY6" fmla="*/ 2805423 h 2817109"/>
              <a:gd name="connsiteX7" fmla="*/ 591889 w 2047276"/>
              <a:gd name="connsiteY7" fmla="*/ 2719416 h 2817109"/>
              <a:gd name="connsiteX8" fmla="*/ 459320 w 2047276"/>
              <a:gd name="connsiteY8" fmla="*/ 1941627 h 2817109"/>
              <a:gd name="connsiteX9" fmla="*/ 0 w 2047276"/>
              <a:gd name="connsiteY9" fmla="*/ 255910 h 2817109"/>
              <a:gd name="connsiteX0" fmla="*/ 0 w 2047276"/>
              <a:gd name="connsiteY0" fmla="*/ 256751 h 2817950"/>
              <a:gd name="connsiteX1" fmla="*/ 1023638 w 2047276"/>
              <a:gd name="connsiteY1" fmla="*/ 512661 h 2817950"/>
              <a:gd name="connsiteX2" fmla="*/ 2047276 w 2047276"/>
              <a:gd name="connsiteY2" fmla="*/ 256751 h 2817950"/>
              <a:gd name="connsiteX3" fmla="*/ 1341187 w 2047276"/>
              <a:gd name="connsiteY3" fmla="*/ 2599988 h 2817950"/>
              <a:gd name="connsiteX4" fmla="*/ 1023638 w 2047276"/>
              <a:gd name="connsiteY4" fmla="*/ 2806264 h 2817950"/>
              <a:gd name="connsiteX5" fmla="*/ 596292 w 2047276"/>
              <a:gd name="connsiteY5" fmla="*/ 2685833 h 2817950"/>
              <a:gd name="connsiteX6" fmla="*/ 0 w 2047276"/>
              <a:gd name="connsiteY6" fmla="*/ 256751 h 2817950"/>
              <a:gd name="connsiteX0" fmla="*/ 0 w 2047276"/>
              <a:gd name="connsiteY0" fmla="*/ 256751 h 2817950"/>
              <a:gd name="connsiteX1" fmla="*/ 1023638 w 2047276"/>
              <a:gd name="connsiteY1" fmla="*/ 841 h 2817950"/>
              <a:gd name="connsiteX2" fmla="*/ 2047276 w 2047276"/>
              <a:gd name="connsiteY2" fmla="*/ 256751 h 2817950"/>
              <a:gd name="connsiteX3" fmla="*/ 1023638 w 2047276"/>
              <a:gd name="connsiteY3" fmla="*/ 512661 h 2817950"/>
              <a:gd name="connsiteX4" fmla="*/ 0 w 2047276"/>
              <a:gd name="connsiteY4" fmla="*/ 256751 h 2817950"/>
              <a:gd name="connsiteX0" fmla="*/ 2047276 w 2047276"/>
              <a:gd name="connsiteY0" fmla="*/ 256751 h 2817950"/>
              <a:gd name="connsiteX1" fmla="*/ 1023638 w 2047276"/>
              <a:gd name="connsiteY1" fmla="*/ 512661 h 2817950"/>
              <a:gd name="connsiteX2" fmla="*/ 0 w 2047276"/>
              <a:gd name="connsiteY2" fmla="*/ 256751 h 2817950"/>
              <a:gd name="connsiteX3" fmla="*/ 1023638 w 2047276"/>
              <a:gd name="connsiteY3" fmla="*/ 841 h 2817950"/>
              <a:gd name="connsiteX4" fmla="*/ 1968298 w 2047276"/>
              <a:gd name="connsiteY4" fmla="*/ 200897 h 2817950"/>
              <a:gd name="connsiteX5" fmla="*/ 1356088 w 2047276"/>
              <a:gd name="connsiteY5" fmla="*/ 2714930 h 2817950"/>
              <a:gd name="connsiteX6" fmla="*/ 1023638 w 2047276"/>
              <a:gd name="connsiteY6" fmla="*/ 2806264 h 2817950"/>
              <a:gd name="connsiteX7" fmla="*/ 591889 w 2047276"/>
              <a:gd name="connsiteY7" fmla="*/ 2720257 h 2817950"/>
              <a:gd name="connsiteX8" fmla="*/ 459320 w 2047276"/>
              <a:gd name="connsiteY8" fmla="*/ 1942468 h 2817950"/>
              <a:gd name="connsiteX9" fmla="*/ 0 w 2047276"/>
              <a:gd name="connsiteY9" fmla="*/ 256751 h 2817950"/>
              <a:gd name="connsiteX0" fmla="*/ 0 w 2047276"/>
              <a:gd name="connsiteY0" fmla="*/ 256268 h 2817467"/>
              <a:gd name="connsiteX1" fmla="*/ 1023638 w 2047276"/>
              <a:gd name="connsiteY1" fmla="*/ 512178 h 2817467"/>
              <a:gd name="connsiteX2" fmla="*/ 2047276 w 2047276"/>
              <a:gd name="connsiteY2" fmla="*/ 256268 h 2817467"/>
              <a:gd name="connsiteX3" fmla="*/ 1341187 w 2047276"/>
              <a:gd name="connsiteY3" fmla="*/ 2599505 h 2817467"/>
              <a:gd name="connsiteX4" fmla="*/ 1023638 w 2047276"/>
              <a:gd name="connsiteY4" fmla="*/ 2805781 h 2817467"/>
              <a:gd name="connsiteX5" fmla="*/ 596292 w 2047276"/>
              <a:gd name="connsiteY5" fmla="*/ 2685350 h 2817467"/>
              <a:gd name="connsiteX6" fmla="*/ 0 w 2047276"/>
              <a:gd name="connsiteY6" fmla="*/ 256268 h 2817467"/>
              <a:gd name="connsiteX0" fmla="*/ 0 w 2047276"/>
              <a:gd name="connsiteY0" fmla="*/ 256268 h 2817467"/>
              <a:gd name="connsiteX1" fmla="*/ 1023638 w 2047276"/>
              <a:gd name="connsiteY1" fmla="*/ 358 h 2817467"/>
              <a:gd name="connsiteX2" fmla="*/ 2047276 w 2047276"/>
              <a:gd name="connsiteY2" fmla="*/ 256268 h 2817467"/>
              <a:gd name="connsiteX3" fmla="*/ 1023638 w 2047276"/>
              <a:gd name="connsiteY3" fmla="*/ 512178 h 2817467"/>
              <a:gd name="connsiteX4" fmla="*/ 0 w 2047276"/>
              <a:gd name="connsiteY4" fmla="*/ 256268 h 2817467"/>
              <a:gd name="connsiteX0" fmla="*/ 2047276 w 2047276"/>
              <a:gd name="connsiteY0" fmla="*/ 256268 h 2817467"/>
              <a:gd name="connsiteX1" fmla="*/ 1023638 w 2047276"/>
              <a:gd name="connsiteY1" fmla="*/ 512178 h 2817467"/>
              <a:gd name="connsiteX2" fmla="*/ 0 w 2047276"/>
              <a:gd name="connsiteY2" fmla="*/ 256268 h 2817467"/>
              <a:gd name="connsiteX3" fmla="*/ 1023638 w 2047276"/>
              <a:gd name="connsiteY3" fmla="*/ 358 h 2817467"/>
              <a:gd name="connsiteX4" fmla="*/ 1968298 w 2047276"/>
              <a:gd name="connsiteY4" fmla="*/ 200414 h 2817467"/>
              <a:gd name="connsiteX5" fmla="*/ 1356088 w 2047276"/>
              <a:gd name="connsiteY5" fmla="*/ 2714447 h 2817467"/>
              <a:gd name="connsiteX6" fmla="*/ 1023638 w 2047276"/>
              <a:gd name="connsiteY6" fmla="*/ 2805781 h 2817467"/>
              <a:gd name="connsiteX7" fmla="*/ 591889 w 2047276"/>
              <a:gd name="connsiteY7" fmla="*/ 2719774 h 2817467"/>
              <a:gd name="connsiteX8" fmla="*/ 459320 w 2047276"/>
              <a:gd name="connsiteY8" fmla="*/ 1941985 h 2817467"/>
              <a:gd name="connsiteX9" fmla="*/ 0 w 2047276"/>
              <a:gd name="connsiteY9" fmla="*/ 256268 h 2817467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115"/>
              <a:gd name="connsiteX1" fmla="*/ 1023638 w 2066270"/>
              <a:gd name="connsiteY1" fmla="*/ 511826 h 2817115"/>
              <a:gd name="connsiteX2" fmla="*/ 2047276 w 2066270"/>
              <a:gd name="connsiteY2" fmla="*/ 255916 h 2817115"/>
              <a:gd name="connsiteX3" fmla="*/ 1341187 w 2066270"/>
              <a:gd name="connsiteY3" fmla="*/ 2599153 h 2817115"/>
              <a:gd name="connsiteX4" fmla="*/ 1023638 w 2066270"/>
              <a:gd name="connsiteY4" fmla="*/ 2805429 h 2817115"/>
              <a:gd name="connsiteX5" fmla="*/ 596292 w 2066270"/>
              <a:gd name="connsiteY5" fmla="*/ 2684998 h 2817115"/>
              <a:gd name="connsiteX6" fmla="*/ 0 w 2066270"/>
              <a:gd name="connsiteY6" fmla="*/ 255916 h 2817115"/>
              <a:gd name="connsiteX0" fmla="*/ 0 w 2066270"/>
              <a:gd name="connsiteY0" fmla="*/ 255916 h 2817115"/>
              <a:gd name="connsiteX1" fmla="*/ 1023638 w 2066270"/>
              <a:gd name="connsiteY1" fmla="*/ 6 h 2817115"/>
              <a:gd name="connsiteX2" fmla="*/ 2047276 w 2066270"/>
              <a:gd name="connsiteY2" fmla="*/ 255916 h 2817115"/>
              <a:gd name="connsiteX3" fmla="*/ 1023638 w 2066270"/>
              <a:gd name="connsiteY3" fmla="*/ 511826 h 2817115"/>
              <a:gd name="connsiteX4" fmla="*/ 0 w 2066270"/>
              <a:gd name="connsiteY4" fmla="*/ 255916 h 2817115"/>
              <a:gd name="connsiteX0" fmla="*/ 2047276 w 2066270"/>
              <a:gd name="connsiteY0" fmla="*/ 255916 h 2817115"/>
              <a:gd name="connsiteX1" fmla="*/ 1023638 w 2066270"/>
              <a:gd name="connsiteY1" fmla="*/ 511826 h 2817115"/>
              <a:gd name="connsiteX2" fmla="*/ 0 w 2066270"/>
              <a:gd name="connsiteY2" fmla="*/ 255916 h 2817115"/>
              <a:gd name="connsiteX3" fmla="*/ 1023638 w 2066270"/>
              <a:gd name="connsiteY3" fmla="*/ 6 h 2817115"/>
              <a:gd name="connsiteX4" fmla="*/ 2053588 w 2066270"/>
              <a:gd name="connsiteY4" fmla="*/ 248649 h 2817115"/>
              <a:gd name="connsiteX5" fmla="*/ 1356088 w 2066270"/>
              <a:gd name="connsiteY5" fmla="*/ 2714095 h 2817115"/>
              <a:gd name="connsiteX6" fmla="*/ 1023638 w 2066270"/>
              <a:gd name="connsiteY6" fmla="*/ 2805429 h 2817115"/>
              <a:gd name="connsiteX7" fmla="*/ 591889 w 2066270"/>
              <a:gd name="connsiteY7" fmla="*/ 2719422 h 2817115"/>
              <a:gd name="connsiteX8" fmla="*/ 459320 w 2066270"/>
              <a:gd name="connsiteY8" fmla="*/ 1941633 h 2817115"/>
              <a:gd name="connsiteX9" fmla="*/ 0 w 2066270"/>
              <a:gd name="connsiteY9" fmla="*/ 255916 h 2817115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023638 w 2066270"/>
              <a:gd name="connsiteY4" fmla="*/ 2805429 h 2817919"/>
              <a:gd name="connsiteX5" fmla="*/ 596292 w 2066270"/>
              <a:gd name="connsiteY5" fmla="*/ 2684998 h 2817919"/>
              <a:gd name="connsiteX6" fmla="*/ 0 w 2066270"/>
              <a:gd name="connsiteY6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17919"/>
              <a:gd name="connsiteX1" fmla="*/ 1023638 w 2066270"/>
              <a:gd name="connsiteY1" fmla="*/ 511826 h 2817919"/>
              <a:gd name="connsiteX2" fmla="*/ 2047276 w 2066270"/>
              <a:gd name="connsiteY2" fmla="*/ 255916 h 2817919"/>
              <a:gd name="connsiteX3" fmla="*/ 1341187 w 2066270"/>
              <a:gd name="connsiteY3" fmla="*/ 2599153 h 2817919"/>
              <a:gd name="connsiteX4" fmla="*/ 1324999 w 2066270"/>
              <a:gd name="connsiteY4" fmla="*/ 2706347 h 2817919"/>
              <a:gd name="connsiteX5" fmla="*/ 1023638 w 2066270"/>
              <a:gd name="connsiteY5" fmla="*/ 2805429 h 2817919"/>
              <a:gd name="connsiteX6" fmla="*/ 596292 w 2066270"/>
              <a:gd name="connsiteY6" fmla="*/ 2684998 h 2817919"/>
              <a:gd name="connsiteX7" fmla="*/ 0 w 2066270"/>
              <a:gd name="connsiteY7" fmla="*/ 255916 h 2817919"/>
              <a:gd name="connsiteX0" fmla="*/ 0 w 2066270"/>
              <a:gd name="connsiteY0" fmla="*/ 255916 h 2817919"/>
              <a:gd name="connsiteX1" fmla="*/ 1023638 w 2066270"/>
              <a:gd name="connsiteY1" fmla="*/ 6 h 2817919"/>
              <a:gd name="connsiteX2" fmla="*/ 2047276 w 2066270"/>
              <a:gd name="connsiteY2" fmla="*/ 255916 h 2817919"/>
              <a:gd name="connsiteX3" fmla="*/ 1023638 w 2066270"/>
              <a:gd name="connsiteY3" fmla="*/ 511826 h 2817919"/>
              <a:gd name="connsiteX4" fmla="*/ 0 w 2066270"/>
              <a:gd name="connsiteY4" fmla="*/ 255916 h 2817919"/>
              <a:gd name="connsiteX0" fmla="*/ 2047276 w 2066270"/>
              <a:gd name="connsiteY0" fmla="*/ 255916 h 2817919"/>
              <a:gd name="connsiteX1" fmla="*/ 1023638 w 2066270"/>
              <a:gd name="connsiteY1" fmla="*/ 511826 h 2817919"/>
              <a:gd name="connsiteX2" fmla="*/ 0 w 2066270"/>
              <a:gd name="connsiteY2" fmla="*/ 255916 h 2817919"/>
              <a:gd name="connsiteX3" fmla="*/ 1023638 w 2066270"/>
              <a:gd name="connsiteY3" fmla="*/ 6 h 2817919"/>
              <a:gd name="connsiteX4" fmla="*/ 2053588 w 2066270"/>
              <a:gd name="connsiteY4" fmla="*/ 248649 h 2817919"/>
              <a:gd name="connsiteX5" fmla="*/ 1327977 w 2066270"/>
              <a:gd name="connsiteY5" fmla="*/ 2702425 h 2817919"/>
              <a:gd name="connsiteX6" fmla="*/ 1023638 w 2066270"/>
              <a:gd name="connsiteY6" fmla="*/ 2805429 h 2817919"/>
              <a:gd name="connsiteX7" fmla="*/ 591889 w 2066270"/>
              <a:gd name="connsiteY7" fmla="*/ 2719422 h 2817919"/>
              <a:gd name="connsiteX8" fmla="*/ 459320 w 2066270"/>
              <a:gd name="connsiteY8" fmla="*/ 1941633 h 2817919"/>
              <a:gd name="connsiteX9" fmla="*/ 0 w 2066270"/>
              <a:gd name="connsiteY9" fmla="*/ 255916 h 2817919"/>
              <a:gd name="connsiteX0" fmla="*/ 0 w 2066270"/>
              <a:gd name="connsiteY0" fmla="*/ 255916 h 2805833"/>
              <a:gd name="connsiteX1" fmla="*/ 1023638 w 2066270"/>
              <a:gd name="connsiteY1" fmla="*/ 511826 h 2805833"/>
              <a:gd name="connsiteX2" fmla="*/ 2047276 w 2066270"/>
              <a:gd name="connsiteY2" fmla="*/ 255916 h 2805833"/>
              <a:gd name="connsiteX3" fmla="*/ 1341187 w 2066270"/>
              <a:gd name="connsiteY3" fmla="*/ 2599153 h 2805833"/>
              <a:gd name="connsiteX4" fmla="*/ 1324999 w 2066270"/>
              <a:gd name="connsiteY4" fmla="*/ 2706347 h 2805833"/>
              <a:gd name="connsiteX5" fmla="*/ 1023638 w 2066270"/>
              <a:gd name="connsiteY5" fmla="*/ 2805429 h 2805833"/>
              <a:gd name="connsiteX6" fmla="*/ 596292 w 2066270"/>
              <a:gd name="connsiteY6" fmla="*/ 2684998 h 2805833"/>
              <a:gd name="connsiteX7" fmla="*/ 0 w 2066270"/>
              <a:gd name="connsiteY7" fmla="*/ 255916 h 2805833"/>
              <a:gd name="connsiteX0" fmla="*/ 0 w 2066270"/>
              <a:gd name="connsiteY0" fmla="*/ 255916 h 2805833"/>
              <a:gd name="connsiteX1" fmla="*/ 1023638 w 2066270"/>
              <a:gd name="connsiteY1" fmla="*/ 6 h 2805833"/>
              <a:gd name="connsiteX2" fmla="*/ 2047276 w 2066270"/>
              <a:gd name="connsiteY2" fmla="*/ 255916 h 2805833"/>
              <a:gd name="connsiteX3" fmla="*/ 1023638 w 2066270"/>
              <a:gd name="connsiteY3" fmla="*/ 511826 h 2805833"/>
              <a:gd name="connsiteX4" fmla="*/ 0 w 2066270"/>
              <a:gd name="connsiteY4" fmla="*/ 255916 h 2805833"/>
              <a:gd name="connsiteX0" fmla="*/ 2047276 w 2066270"/>
              <a:gd name="connsiteY0" fmla="*/ 255916 h 2805833"/>
              <a:gd name="connsiteX1" fmla="*/ 1023638 w 2066270"/>
              <a:gd name="connsiteY1" fmla="*/ 511826 h 2805833"/>
              <a:gd name="connsiteX2" fmla="*/ 0 w 2066270"/>
              <a:gd name="connsiteY2" fmla="*/ 255916 h 2805833"/>
              <a:gd name="connsiteX3" fmla="*/ 1023638 w 2066270"/>
              <a:gd name="connsiteY3" fmla="*/ 6 h 2805833"/>
              <a:gd name="connsiteX4" fmla="*/ 2053588 w 2066270"/>
              <a:gd name="connsiteY4" fmla="*/ 248649 h 2805833"/>
              <a:gd name="connsiteX5" fmla="*/ 1327977 w 2066270"/>
              <a:gd name="connsiteY5" fmla="*/ 2702425 h 2805833"/>
              <a:gd name="connsiteX6" fmla="*/ 901271 w 2066270"/>
              <a:gd name="connsiteY6" fmla="*/ 2665491 h 2805833"/>
              <a:gd name="connsiteX7" fmla="*/ 591889 w 2066270"/>
              <a:gd name="connsiteY7" fmla="*/ 2719422 h 2805833"/>
              <a:gd name="connsiteX8" fmla="*/ 459320 w 2066270"/>
              <a:gd name="connsiteY8" fmla="*/ 1941633 h 2805833"/>
              <a:gd name="connsiteX9" fmla="*/ 0 w 2066270"/>
              <a:gd name="connsiteY9" fmla="*/ 255916 h 2805833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27977 w 2066270"/>
              <a:gd name="connsiteY5" fmla="*/ 2702425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804835"/>
              <a:gd name="connsiteX1" fmla="*/ 1023638 w 2066270"/>
              <a:gd name="connsiteY1" fmla="*/ 511826 h 2804835"/>
              <a:gd name="connsiteX2" fmla="*/ 2047276 w 2066270"/>
              <a:gd name="connsiteY2" fmla="*/ 255916 h 2804835"/>
              <a:gd name="connsiteX3" fmla="*/ 1341187 w 2066270"/>
              <a:gd name="connsiteY3" fmla="*/ 2599153 h 2804835"/>
              <a:gd name="connsiteX4" fmla="*/ 1324999 w 2066270"/>
              <a:gd name="connsiteY4" fmla="*/ 2706347 h 2804835"/>
              <a:gd name="connsiteX5" fmla="*/ 983154 w 2066270"/>
              <a:gd name="connsiteY5" fmla="*/ 2677740 h 2804835"/>
              <a:gd name="connsiteX6" fmla="*/ 596292 w 2066270"/>
              <a:gd name="connsiteY6" fmla="*/ 2684998 h 2804835"/>
              <a:gd name="connsiteX7" fmla="*/ 0 w 2066270"/>
              <a:gd name="connsiteY7" fmla="*/ 255916 h 2804835"/>
              <a:gd name="connsiteX0" fmla="*/ 0 w 2066270"/>
              <a:gd name="connsiteY0" fmla="*/ 255916 h 2804835"/>
              <a:gd name="connsiteX1" fmla="*/ 1023638 w 2066270"/>
              <a:gd name="connsiteY1" fmla="*/ 6 h 2804835"/>
              <a:gd name="connsiteX2" fmla="*/ 2047276 w 2066270"/>
              <a:gd name="connsiteY2" fmla="*/ 255916 h 2804835"/>
              <a:gd name="connsiteX3" fmla="*/ 1023638 w 2066270"/>
              <a:gd name="connsiteY3" fmla="*/ 511826 h 2804835"/>
              <a:gd name="connsiteX4" fmla="*/ 0 w 2066270"/>
              <a:gd name="connsiteY4" fmla="*/ 255916 h 2804835"/>
              <a:gd name="connsiteX0" fmla="*/ 2047276 w 2066270"/>
              <a:gd name="connsiteY0" fmla="*/ 255916 h 2804835"/>
              <a:gd name="connsiteX1" fmla="*/ 1023638 w 2066270"/>
              <a:gd name="connsiteY1" fmla="*/ 511826 h 2804835"/>
              <a:gd name="connsiteX2" fmla="*/ 0 w 2066270"/>
              <a:gd name="connsiteY2" fmla="*/ 255916 h 2804835"/>
              <a:gd name="connsiteX3" fmla="*/ 1023638 w 2066270"/>
              <a:gd name="connsiteY3" fmla="*/ 6 h 2804835"/>
              <a:gd name="connsiteX4" fmla="*/ 2053588 w 2066270"/>
              <a:gd name="connsiteY4" fmla="*/ 248649 h 2804835"/>
              <a:gd name="connsiteX5" fmla="*/ 1334172 w 2066270"/>
              <a:gd name="connsiteY5" fmla="*/ 2598462 h 2804835"/>
              <a:gd name="connsiteX6" fmla="*/ 901271 w 2066270"/>
              <a:gd name="connsiteY6" fmla="*/ 2665491 h 2804835"/>
              <a:gd name="connsiteX7" fmla="*/ 591889 w 2066270"/>
              <a:gd name="connsiteY7" fmla="*/ 2719422 h 2804835"/>
              <a:gd name="connsiteX8" fmla="*/ 459320 w 2066270"/>
              <a:gd name="connsiteY8" fmla="*/ 1941633 h 2804835"/>
              <a:gd name="connsiteX9" fmla="*/ 0 w 2066270"/>
              <a:gd name="connsiteY9" fmla="*/ 255916 h 2804835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45957"/>
              <a:gd name="connsiteX1" fmla="*/ 1023638 w 2066270"/>
              <a:gd name="connsiteY1" fmla="*/ 511826 h 2845957"/>
              <a:gd name="connsiteX2" fmla="*/ 2047276 w 2066270"/>
              <a:gd name="connsiteY2" fmla="*/ 255916 h 2845957"/>
              <a:gd name="connsiteX3" fmla="*/ 1341187 w 2066270"/>
              <a:gd name="connsiteY3" fmla="*/ 2599153 h 2845957"/>
              <a:gd name="connsiteX4" fmla="*/ 1293108 w 2066270"/>
              <a:gd name="connsiteY4" fmla="*/ 2790716 h 2845957"/>
              <a:gd name="connsiteX5" fmla="*/ 1315575 w 2066270"/>
              <a:gd name="connsiteY5" fmla="*/ 2726120 h 2845957"/>
              <a:gd name="connsiteX6" fmla="*/ 1335359 w 2066270"/>
              <a:gd name="connsiteY6" fmla="*/ 2597589 h 2845957"/>
              <a:gd name="connsiteX7" fmla="*/ 983154 w 2066270"/>
              <a:gd name="connsiteY7" fmla="*/ 2677740 h 2845957"/>
              <a:gd name="connsiteX8" fmla="*/ 596292 w 2066270"/>
              <a:gd name="connsiteY8" fmla="*/ 2684998 h 2845957"/>
              <a:gd name="connsiteX9" fmla="*/ 0 w 2066270"/>
              <a:gd name="connsiteY9" fmla="*/ 255916 h 2845957"/>
              <a:gd name="connsiteX0" fmla="*/ 0 w 2066270"/>
              <a:gd name="connsiteY0" fmla="*/ 255916 h 2845957"/>
              <a:gd name="connsiteX1" fmla="*/ 1023638 w 2066270"/>
              <a:gd name="connsiteY1" fmla="*/ 6 h 2845957"/>
              <a:gd name="connsiteX2" fmla="*/ 2047276 w 2066270"/>
              <a:gd name="connsiteY2" fmla="*/ 255916 h 2845957"/>
              <a:gd name="connsiteX3" fmla="*/ 1023638 w 2066270"/>
              <a:gd name="connsiteY3" fmla="*/ 511826 h 2845957"/>
              <a:gd name="connsiteX4" fmla="*/ 0 w 2066270"/>
              <a:gd name="connsiteY4" fmla="*/ 255916 h 2845957"/>
              <a:gd name="connsiteX0" fmla="*/ 2047276 w 2066270"/>
              <a:gd name="connsiteY0" fmla="*/ 255916 h 2845957"/>
              <a:gd name="connsiteX1" fmla="*/ 1023638 w 2066270"/>
              <a:gd name="connsiteY1" fmla="*/ 511826 h 2845957"/>
              <a:gd name="connsiteX2" fmla="*/ 0 w 2066270"/>
              <a:gd name="connsiteY2" fmla="*/ 255916 h 2845957"/>
              <a:gd name="connsiteX3" fmla="*/ 1023638 w 2066270"/>
              <a:gd name="connsiteY3" fmla="*/ 6 h 2845957"/>
              <a:gd name="connsiteX4" fmla="*/ 2053588 w 2066270"/>
              <a:gd name="connsiteY4" fmla="*/ 248649 h 2845957"/>
              <a:gd name="connsiteX5" fmla="*/ 1334172 w 2066270"/>
              <a:gd name="connsiteY5" fmla="*/ 2598462 h 2845957"/>
              <a:gd name="connsiteX6" fmla="*/ 901271 w 2066270"/>
              <a:gd name="connsiteY6" fmla="*/ 2665491 h 2845957"/>
              <a:gd name="connsiteX7" fmla="*/ 591889 w 2066270"/>
              <a:gd name="connsiteY7" fmla="*/ 2719422 h 2845957"/>
              <a:gd name="connsiteX8" fmla="*/ 459320 w 2066270"/>
              <a:gd name="connsiteY8" fmla="*/ 1941633 h 2845957"/>
              <a:gd name="connsiteX9" fmla="*/ 0 w 2066270"/>
              <a:gd name="connsiteY9" fmla="*/ 255916 h 2845957"/>
              <a:gd name="connsiteX0" fmla="*/ 0 w 2066270"/>
              <a:gd name="connsiteY0" fmla="*/ 255916 h 2822115"/>
              <a:gd name="connsiteX1" fmla="*/ 1023638 w 2066270"/>
              <a:gd name="connsiteY1" fmla="*/ 511826 h 2822115"/>
              <a:gd name="connsiteX2" fmla="*/ 2047276 w 2066270"/>
              <a:gd name="connsiteY2" fmla="*/ 255916 h 2822115"/>
              <a:gd name="connsiteX3" fmla="*/ 1341187 w 2066270"/>
              <a:gd name="connsiteY3" fmla="*/ 2599153 h 2822115"/>
              <a:gd name="connsiteX4" fmla="*/ 1315575 w 2066270"/>
              <a:gd name="connsiteY4" fmla="*/ 2726120 h 2822115"/>
              <a:gd name="connsiteX5" fmla="*/ 1335359 w 2066270"/>
              <a:gd name="connsiteY5" fmla="*/ 2597589 h 2822115"/>
              <a:gd name="connsiteX6" fmla="*/ 983154 w 2066270"/>
              <a:gd name="connsiteY6" fmla="*/ 2677740 h 2822115"/>
              <a:gd name="connsiteX7" fmla="*/ 596292 w 2066270"/>
              <a:gd name="connsiteY7" fmla="*/ 2684998 h 2822115"/>
              <a:gd name="connsiteX8" fmla="*/ 0 w 2066270"/>
              <a:gd name="connsiteY8" fmla="*/ 255916 h 2822115"/>
              <a:gd name="connsiteX0" fmla="*/ 0 w 2066270"/>
              <a:gd name="connsiteY0" fmla="*/ 255916 h 2822115"/>
              <a:gd name="connsiteX1" fmla="*/ 1023638 w 2066270"/>
              <a:gd name="connsiteY1" fmla="*/ 6 h 2822115"/>
              <a:gd name="connsiteX2" fmla="*/ 2047276 w 2066270"/>
              <a:gd name="connsiteY2" fmla="*/ 255916 h 2822115"/>
              <a:gd name="connsiteX3" fmla="*/ 1023638 w 2066270"/>
              <a:gd name="connsiteY3" fmla="*/ 511826 h 2822115"/>
              <a:gd name="connsiteX4" fmla="*/ 0 w 2066270"/>
              <a:gd name="connsiteY4" fmla="*/ 255916 h 2822115"/>
              <a:gd name="connsiteX0" fmla="*/ 2047276 w 2066270"/>
              <a:gd name="connsiteY0" fmla="*/ 255916 h 2822115"/>
              <a:gd name="connsiteX1" fmla="*/ 1023638 w 2066270"/>
              <a:gd name="connsiteY1" fmla="*/ 511826 h 2822115"/>
              <a:gd name="connsiteX2" fmla="*/ 0 w 2066270"/>
              <a:gd name="connsiteY2" fmla="*/ 255916 h 2822115"/>
              <a:gd name="connsiteX3" fmla="*/ 1023638 w 2066270"/>
              <a:gd name="connsiteY3" fmla="*/ 6 h 2822115"/>
              <a:gd name="connsiteX4" fmla="*/ 2053588 w 2066270"/>
              <a:gd name="connsiteY4" fmla="*/ 248649 h 2822115"/>
              <a:gd name="connsiteX5" fmla="*/ 1334172 w 2066270"/>
              <a:gd name="connsiteY5" fmla="*/ 2598462 h 2822115"/>
              <a:gd name="connsiteX6" fmla="*/ 901271 w 2066270"/>
              <a:gd name="connsiteY6" fmla="*/ 2665491 h 2822115"/>
              <a:gd name="connsiteX7" fmla="*/ 591889 w 2066270"/>
              <a:gd name="connsiteY7" fmla="*/ 2719422 h 2822115"/>
              <a:gd name="connsiteX8" fmla="*/ 459320 w 2066270"/>
              <a:gd name="connsiteY8" fmla="*/ 1941633 h 2822115"/>
              <a:gd name="connsiteX9" fmla="*/ 0 w 2066270"/>
              <a:gd name="connsiteY9" fmla="*/ 255916 h 2822115"/>
              <a:gd name="connsiteX0" fmla="*/ 0 w 2066270"/>
              <a:gd name="connsiteY0" fmla="*/ 255916 h 2823711"/>
              <a:gd name="connsiteX1" fmla="*/ 1023638 w 2066270"/>
              <a:gd name="connsiteY1" fmla="*/ 511826 h 2823711"/>
              <a:gd name="connsiteX2" fmla="*/ 2047276 w 2066270"/>
              <a:gd name="connsiteY2" fmla="*/ 255916 h 2823711"/>
              <a:gd name="connsiteX3" fmla="*/ 1341187 w 2066270"/>
              <a:gd name="connsiteY3" fmla="*/ 2599153 h 2823711"/>
              <a:gd name="connsiteX4" fmla="*/ 1320369 w 2066270"/>
              <a:gd name="connsiteY4" fmla="*/ 2730284 h 2823711"/>
              <a:gd name="connsiteX5" fmla="*/ 1335359 w 2066270"/>
              <a:gd name="connsiteY5" fmla="*/ 2597589 h 2823711"/>
              <a:gd name="connsiteX6" fmla="*/ 983154 w 2066270"/>
              <a:gd name="connsiteY6" fmla="*/ 2677740 h 2823711"/>
              <a:gd name="connsiteX7" fmla="*/ 596292 w 2066270"/>
              <a:gd name="connsiteY7" fmla="*/ 2684998 h 2823711"/>
              <a:gd name="connsiteX8" fmla="*/ 0 w 2066270"/>
              <a:gd name="connsiteY8" fmla="*/ 255916 h 2823711"/>
              <a:gd name="connsiteX0" fmla="*/ 0 w 2066270"/>
              <a:gd name="connsiteY0" fmla="*/ 255916 h 2823711"/>
              <a:gd name="connsiteX1" fmla="*/ 1023638 w 2066270"/>
              <a:gd name="connsiteY1" fmla="*/ 6 h 2823711"/>
              <a:gd name="connsiteX2" fmla="*/ 2047276 w 2066270"/>
              <a:gd name="connsiteY2" fmla="*/ 255916 h 2823711"/>
              <a:gd name="connsiteX3" fmla="*/ 1023638 w 2066270"/>
              <a:gd name="connsiteY3" fmla="*/ 511826 h 2823711"/>
              <a:gd name="connsiteX4" fmla="*/ 0 w 2066270"/>
              <a:gd name="connsiteY4" fmla="*/ 255916 h 2823711"/>
              <a:gd name="connsiteX0" fmla="*/ 2047276 w 2066270"/>
              <a:gd name="connsiteY0" fmla="*/ 255916 h 2823711"/>
              <a:gd name="connsiteX1" fmla="*/ 1023638 w 2066270"/>
              <a:gd name="connsiteY1" fmla="*/ 511826 h 2823711"/>
              <a:gd name="connsiteX2" fmla="*/ 0 w 2066270"/>
              <a:gd name="connsiteY2" fmla="*/ 255916 h 2823711"/>
              <a:gd name="connsiteX3" fmla="*/ 1023638 w 2066270"/>
              <a:gd name="connsiteY3" fmla="*/ 6 h 2823711"/>
              <a:gd name="connsiteX4" fmla="*/ 2053588 w 2066270"/>
              <a:gd name="connsiteY4" fmla="*/ 248649 h 2823711"/>
              <a:gd name="connsiteX5" fmla="*/ 1334172 w 2066270"/>
              <a:gd name="connsiteY5" fmla="*/ 2598462 h 2823711"/>
              <a:gd name="connsiteX6" fmla="*/ 901271 w 2066270"/>
              <a:gd name="connsiteY6" fmla="*/ 2665491 h 2823711"/>
              <a:gd name="connsiteX7" fmla="*/ 591889 w 2066270"/>
              <a:gd name="connsiteY7" fmla="*/ 2719422 h 2823711"/>
              <a:gd name="connsiteX8" fmla="*/ 459320 w 2066270"/>
              <a:gd name="connsiteY8" fmla="*/ 1941633 h 2823711"/>
              <a:gd name="connsiteX9" fmla="*/ 0 w 2066270"/>
              <a:gd name="connsiteY9" fmla="*/ 255916 h 2823711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815740"/>
              <a:gd name="connsiteX1" fmla="*/ 1023638 w 2066270"/>
              <a:gd name="connsiteY1" fmla="*/ 511826 h 2815740"/>
              <a:gd name="connsiteX2" fmla="*/ 2047276 w 2066270"/>
              <a:gd name="connsiteY2" fmla="*/ 255916 h 2815740"/>
              <a:gd name="connsiteX3" fmla="*/ 1341187 w 2066270"/>
              <a:gd name="connsiteY3" fmla="*/ 2599153 h 2815740"/>
              <a:gd name="connsiteX4" fmla="*/ 1328067 w 2066270"/>
              <a:gd name="connsiteY4" fmla="*/ 2711739 h 2815740"/>
              <a:gd name="connsiteX5" fmla="*/ 1335359 w 2066270"/>
              <a:gd name="connsiteY5" fmla="*/ 2597589 h 2815740"/>
              <a:gd name="connsiteX6" fmla="*/ 983154 w 2066270"/>
              <a:gd name="connsiteY6" fmla="*/ 2677740 h 2815740"/>
              <a:gd name="connsiteX7" fmla="*/ 596292 w 2066270"/>
              <a:gd name="connsiteY7" fmla="*/ 2684998 h 2815740"/>
              <a:gd name="connsiteX8" fmla="*/ 0 w 2066270"/>
              <a:gd name="connsiteY8" fmla="*/ 255916 h 2815740"/>
              <a:gd name="connsiteX0" fmla="*/ 0 w 2066270"/>
              <a:gd name="connsiteY0" fmla="*/ 255916 h 2815740"/>
              <a:gd name="connsiteX1" fmla="*/ 1023638 w 2066270"/>
              <a:gd name="connsiteY1" fmla="*/ 6 h 2815740"/>
              <a:gd name="connsiteX2" fmla="*/ 2047276 w 2066270"/>
              <a:gd name="connsiteY2" fmla="*/ 255916 h 2815740"/>
              <a:gd name="connsiteX3" fmla="*/ 1023638 w 2066270"/>
              <a:gd name="connsiteY3" fmla="*/ 511826 h 2815740"/>
              <a:gd name="connsiteX4" fmla="*/ 0 w 2066270"/>
              <a:gd name="connsiteY4" fmla="*/ 255916 h 2815740"/>
              <a:gd name="connsiteX0" fmla="*/ 2047276 w 2066270"/>
              <a:gd name="connsiteY0" fmla="*/ 255916 h 2815740"/>
              <a:gd name="connsiteX1" fmla="*/ 1023638 w 2066270"/>
              <a:gd name="connsiteY1" fmla="*/ 511826 h 2815740"/>
              <a:gd name="connsiteX2" fmla="*/ 0 w 2066270"/>
              <a:gd name="connsiteY2" fmla="*/ 255916 h 2815740"/>
              <a:gd name="connsiteX3" fmla="*/ 1023638 w 2066270"/>
              <a:gd name="connsiteY3" fmla="*/ 6 h 2815740"/>
              <a:gd name="connsiteX4" fmla="*/ 2053588 w 2066270"/>
              <a:gd name="connsiteY4" fmla="*/ 248649 h 2815740"/>
              <a:gd name="connsiteX5" fmla="*/ 1334172 w 2066270"/>
              <a:gd name="connsiteY5" fmla="*/ 2598462 h 2815740"/>
              <a:gd name="connsiteX6" fmla="*/ 901271 w 2066270"/>
              <a:gd name="connsiteY6" fmla="*/ 2665491 h 2815740"/>
              <a:gd name="connsiteX7" fmla="*/ 591889 w 2066270"/>
              <a:gd name="connsiteY7" fmla="*/ 2719422 h 2815740"/>
              <a:gd name="connsiteX8" fmla="*/ 459320 w 2066270"/>
              <a:gd name="connsiteY8" fmla="*/ 1941633 h 2815740"/>
              <a:gd name="connsiteX9" fmla="*/ 0 w 2066270"/>
              <a:gd name="connsiteY9" fmla="*/ 255916 h 28157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1334172 w 2066270"/>
              <a:gd name="connsiteY5" fmla="*/ 2598462 h 2774940"/>
              <a:gd name="connsiteX6" fmla="*/ 901271 w 2066270"/>
              <a:gd name="connsiteY6" fmla="*/ 2665491 h 2774940"/>
              <a:gd name="connsiteX7" fmla="*/ 591889 w 2066270"/>
              <a:gd name="connsiteY7" fmla="*/ 2719422 h 2774940"/>
              <a:gd name="connsiteX8" fmla="*/ 459320 w 2066270"/>
              <a:gd name="connsiteY8" fmla="*/ 1941633 h 2774940"/>
              <a:gd name="connsiteX9" fmla="*/ 0 w 2066270"/>
              <a:gd name="connsiteY9" fmla="*/ 255916 h 2774940"/>
              <a:gd name="connsiteX0" fmla="*/ 0 w 2066270"/>
              <a:gd name="connsiteY0" fmla="*/ 255916 h 2774940"/>
              <a:gd name="connsiteX1" fmla="*/ 1023638 w 2066270"/>
              <a:gd name="connsiteY1" fmla="*/ 511826 h 2774940"/>
              <a:gd name="connsiteX2" fmla="*/ 2047276 w 2066270"/>
              <a:gd name="connsiteY2" fmla="*/ 255916 h 2774940"/>
              <a:gd name="connsiteX3" fmla="*/ 1341187 w 2066270"/>
              <a:gd name="connsiteY3" fmla="*/ 2599153 h 2774940"/>
              <a:gd name="connsiteX4" fmla="*/ 1335359 w 2066270"/>
              <a:gd name="connsiteY4" fmla="*/ 2597589 h 2774940"/>
              <a:gd name="connsiteX5" fmla="*/ 983154 w 2066270"/>
              <a:gd name="connsiteY5" fmla="*/ 2677740 h 2774940"/>
              <a:gd name="connsiteX6" fmla="*/ 596292 w 2066270"/>
              <a:gd name="connsiteY6" fmla="*/ 2684998 h 2774940"/>
              <a:gd name="connsiteX7" fmla="*/ 0 w 2066270"/>
              <a:gd name="connsiteY7" fmla="*/ 255916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0" fmla="*/ 1335359 w 2066270"/>
              <a:gd name="connsiteY0" fmla="*/ 2597589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74940"/>
              <a:gd name="connsiteX1" fmla="*/ 983154 w 2066270"/>
              <a:gd name="connsiteY1" fmla="*/ 2677740 h 2774940"/>
              <a:gd name="connsiteX2" fmla="*/ 596292 w 2066270"/>
              <a:gd name="connsiteY2" fmla="*/ 2684998 h 2774940"/>
              <a:gd name="connsiteX3" fmla="*/ 0 w 2066270"/>
              <a:gd name="connsiteY3" fmla="*/ 255916 h 2774940"/>
              <a:gd name="connsiteX4" fmla="*/ 1023638 w 2066270"/>
              <a:gd name="connsiteY4" fmla="*/ 511826 h 2774940"/>
              <a:gd name="connsiteX5" fmla="*/ 2047276 w 2066270"/>
              <a:gd name="connsiteY5" fmla="*/ 255916 h 2774940"/>
              <a:gd name="connsiteX6" fmla="*/ 1432627 w 2066270"/>
              <a:gd name="connsiteY6" fmla="*/ 2690593 h 2774940"/>
              <a:gd name="connsiteX0" fmla="*/ 0 w 2066270"/>
              <a:gd name="connsiteY0" fmla="*/ 255916 h 2774940"/>
              <a:gd name="connsiteX1" fmla="*/ 1023638 w 2066270"/>
              <a:gd name="connsiteY1" fmla="*/ 6 h 2774940"/>
              <a:gd name="connsiteX2" fmla="*/ 2047276 w 2066270"/>
              <a:gd name="connsiteY2" fmla="*/ 255916 h 2774940"/>
              <a:gd name="connsiteX3" fmla="*/ 1023638 w 2066270"/>
              <a:gd name="connsiteY3" fmla="*/ 511826 h 2774940"/>
              <a:gd name="connsiteX4" fmla="*/ 0 w 2066270"/>
              <a:gd name="connsiteY4" fmla="*/ 255916 h 2774940"/>
              <a:gd name="connsiteX0" fmla="*/ 2047276 w 2066270"/>
              <a:gd name="connsiteY0" fmla="*/ 255916 h 2774940"/>
              <a:gd name="connsiteX1" fmla="*/ 1023638 w 2066270"/>
              <a:gd name="connsiteY1" fmla="*/ 511826 h 2774940"/>
              <a:gd name="connsiteX2" fmla="*/ 0 w 2066270"/>
              <a:gd name="connsiteY2" fmla="*/ 255916 h 2774940"/>
              <a:gd name="connsiteX3" fmla="*/ 1023638 w 2066270"/>
              <a:gd name="connsiteY3" fmla="*/ 6 h 2774940"/>
              <a:gd name="connsiteX4" fmla="*/ 2053588 w 2066270"/>
              <a:gd name="connsiteY4" fmla="*/ 248649 h 2774940"/>
              <a:gd name="connsiteX5" fmla="*/ 901271 w 2066270"/>
              <a:gd name="connsiteY5" fmla="*/ 2665491 h 2774940"/>
              <a:gd name="connsiteX6" fmla="*/ 591889 w 2066270"/>
              <a:gd name="connsiteY6" fmla="*/ 2719422 h 2774940"/>
              <a:gd name="connsiteX7" fmla="*/ 459320 w 2066270"/>
              <a:gd name="connsiteY7" fmla="*/ 1941633 h 2774940"/>
              <a:gd name="connsiteX8" fmla="*/ 0 w 2066270"/>
              <a:gd name="connsiteY8" fmla="*/ 255916 h 2774940"/>
              <a:gd name="connsiteX9" fmla="*/ 1368450 w 2066270"/>
              <a:gd name="connsiteY9" fmla="*/ 2645884 h 2774940"/>
              <a:gd name="connsiteX0" fmla="*/ 1278320 w 2066270"/>
              <a:gd name="connsiteY0" fmla="*/ 2682620 h 2744657"/>
              <a:gd name="connsiteX1" fmla="*/ 983154 w 2066270"/>
              <a:gd name="connsiteY1" fmla="*/ 2677740 h 2744657"/>
              <a:gd name="connsiteX2" fmla="*/ 596292 w 2066270"/>
              <a:gd name="connsiteY2" fmla="*/ 2684998 h 2744657"/>
              <a:gd name="connsiteX3" fmla="*/ 0 w 2066270"/>
              <a:gd name="connsiteY3" fmla="*/ 255916 h 2744657"/>
              <a:gd name="connsiteX4" fmla="*/ 1023638 w 2066270"/>
              <a:gd name="connsiteY4" fmla="*/ 511826 h 2744657"/>
              <a:gd name="connsiteX5" fmla="*/ 2047276 w 2066270"/>
              <a:gd name="connsiteY5" fmla="*/ 255916 h 2744657"/>
              <a:gd name="connsiteX6" fmla="*/ 1432627 w 2066270"/>
              <a:gd name="connsiteY6" fmla="*/ 2690593 h 2744657"/>
              <a:gd name="connsiteX0" fmla="*/ 0 w 2066270"/>
              <a:gd name="connsiteY0" fmla="*/ 255916 h 2744657"/>
              <a:gd name="connsiteX1" fmla="*/ 1023638 w 2066270"/>
              <a:gd name="connsiteY1" fmla="*/ 6 h 2744657"/>
              <a:gd name="connsiteX2" fmla="*/ 2047276 w 2066270"/>
              <a:gd name="connsiteY2" fmla="*/ 255916 h 2744657"/>
              <a:gd name="connsiteX3" fmla="*/ 1023638 w 2066270"/>
              <a:gd name="connsiteY3" fmla="*/ 511826 h 2744657"/>
              <a:gd name="connsiteX4" fmla="*/ 0 w 2066270"/>
              <a:gd name="connsiteY4" fmla="*/ 255916 h 2744657"/>
              <a:gd name="connsiteX0" fmla="*/ 2047276 w 2066270"/>
              <a:gd name="connsiteY0" fmla="*/ 255916 h 2744657"/>
              <a:gd name="connsiteX1" fmla="*/ 1023638 w 2066270"/>
              <a:gd name="connsiteY1" fmla="*/ 511826 h 2744657"/>
              <a:gd name="connsiteX2" fmla="*/ 0 w 2066270"/>
              <a:gd name="connsiteY2" fmla="*/ 255916 h 2744657"/>
              <a:gd name="connsiteX3" fmla="*/ 1023638 w 2066270"/>
              <a:gd name="connsiteY3" fmla="*/ 6 h 2744657"/>
              <a:gd name="connsiteX4" fmla="*/ 2053588 w 2066270"/>
              <a:gd name="connsiteY4" fmla="*/ 248649 h 2744657"/>
              <a:gd name="connsiteX5" fmla="*/ 901271 w 2066270"/>
              <a:gd name="connsiteY5" fmla="*/ 2665491 h 2744657"/>
              <a:gd name="connsiteX6" fmla="*/ 591889 w 2066270"/>
              <a:gd name="connsiteY6" fmla="*/ 2719422 h 2744657"/>
              <a:gd name="connsiteX7" fmla="*/ 459320 w 2066270"/>
              <a:gd name="connsiteY7" fmla="*/ 1941633 h 2744657"/>
              <a:gd name="connsiteX8" fmla="*/ 0 w 2066270"/>
              <a:gd name="connsiteY8" fmla="*/ 255916 h 2744657"/>
              <a:gd name="connsiteX9" fmla="*/ 1368450 w 2066270"/>
              <a:gd name="connsiteY9" fmla="*/ 2645884 h 2744657"/>
              <a:gd name="connsiteX0" fmla="*/ 1278320 w 2066270"/>
              <a:gd name="connsiteY0" fmla="*/ 2682620 h 2725369"/>
              <a:gd name="connsiteX1" fmla="*/ 983154 w 2066270"/>
              <a:gd name="connsiteY1" fmla="*/ 2677740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368450 w 2066270"/>
              <a:gd name="connsiteY9" fmla="*/ 2645884 h 2725369"/>
              <a:gd name="connsiteX0" fmla="*/ 1278320 w 2066270"/>
              <a:gd name="connsiteY0" fmla="*/ 2682620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07735 w 2066270"/>
              <a:gd name="connsiteY9" fmla="*/ 2681003 h 2725369"/>
              <a:gd name="connsiteX0" fmla="*/ 1283065 w 2066270"/>
              <a:gd name="connsiteY0" fmla="*/ 2656676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96292 w 2066270"/>
              <a:gd name="connsiteY2" fmla="*/ 2684998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5369"/>
              <a:gd name="connsiteX1" fmla="*/ 986053 w 2066270"/>
              <a:gd name="connsiteY1" fmla="*/ 2639169 h 2725369"/>
              <a:gd name="connsiteX2" fmla="*/ 579419 w 2066270"/>
              <a:gd name="connsiteY2" fmla="*/ 2686379 h 2725369"/>
              <a:gd name="connsiteX3" fmla="*/ 0 w 2066270"/>
              <a:gd name="connsiteY3" fmla="*/ 255916 h 2725369"/>
              <a:gd name="connsiteX4" fmla="*/ 1023638 w 2066270"/>
              <a:gd name="connsiteY4" fmla="*/ 511826 h 2725369"/>
              <a:gd name="connsiteX5" fmla="*/ 2047276 w 2066270"/>
              <a:gd name="connsiteY5" fmla="*/ 255916 h 2725369"/>
              <a:gd name="connsiteX6" fmla="*/ 1432627 w 2066270"/>
              <a:gd name="connsiteY6" fmla="*/ 2690593 h 2725369"/>
              <a:gd name="connsiteX0" fmla="*/ 0 w 2066270"/>
              <a:gd name="connsiteY0" fmla="*/ 255916 h 2725369"/>
              <a:gd name="connsiteX1" fmla="*/ 1023638 w 2066270"/>
              <a:gd name="connsiteY1" fmla="*/ 6 h 2725369"/>
              <a:gd name="connsiteX2" fmla="*/ 2047276 w 2066270"/>
              <a:gd name="connsiteY2" fmla="*/ 255916 h 2725369"/>
              <a:gd name="connsiteX3" fmla="*/ 1023638 w 2066270"/>
              <a:gd name="connsiteY3" fmla="*/ 511826 h 2725369"/>
              <a:gd name="connsiteX4" fmla="*/ 0 w 2066270"/>
              <a:gd name="connsiteY4" fmla="*/ 255916 h 2725369"/>
              <a:gd name="connsiteX0" fmla="*/ 2047276 w 2066270"/>
              <a:gd name="connsiteY0" fmla="*/ 255916 h 2725369"/>
              <a:gd name="connsiteX1" fmla="*/ 1023638 w 2066270"/>
              <a:gd name="connsiteY1" fmla="*/ 511826 h 2725369"/>
              <a:gd name="connsiteX2" fmla="*/ 0 w 2066270"/>
              <a:gd name="connsiteY2" fmla="*/ 255916 h 2725369"/>
              <a:gd name="connsiteX3" fmla="*/ 1023638 w 2066270"/>
              <a:gd name="connsiteY3" fmla="*/ 6 h 2725369"/>
              <a:gd name="connsiteX4" fmla="*/ 2053588 w 2066270"/>
              <a:gd name="connsiteY4" fmla="*/ 248649 h 2725369"/>
              <a:gd name="connsiteX5" fmla="*/ 901271 w 2066270"/>
              <a:gd name="connsiteY5" fmla="*/ 2665491 h 2725369"/>
              <a:gd name="connsiteX6" fmla="*/ 591889 w 2066270"/>
              <a:gd name="connsiteY6" fmla="*/ 2719422 h 2725369"/>
              <a:gd name="connsiteX7" fmla="*/ 459320 w 2066270"/>
              <a:gd name="connsiteY7" fmla="*/ 1941633 h 2725369"/>
              <a:gd name="connsiteX8" fmla="*/ 0 w 2066270"/>
              <a:gd name="connsiteY8" fmla="*/ 255916 h 2725369"/>
              <a:gd name="connsiteX9" fmla="*/ 1417952 w 2066270"/>
              <a:gd name="connsiteY9" fmla="*/ 2721694 h 2725369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419 w 2066270"/>
              <a:gd name="connsiteY2" fmla="*/ 2686379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23761"/>
              <a:gd name="connsiteX1" fmla="*/ 986053 w 2066270"/>
              <a:gd name="connsiteY1" fmla="*/ 2639169 h 2723761"/>
              <a:gd name="connsiteX2" fmla="*/ 579353 w 2066270"/>
              <a:gd name="connsiteY2" fmla="*/ 2715134 h 2723761"/>
              <a:gd name="connsiteX3" fmla="*/ 0 w 2066270"/>
              <a:gd name="connsiteY3" fmla="*/ 255916 h 2723761"/>
              <a:gd name="connsiteX4" fmla="*/ 1023638 w 2066270"/>
              <a:gd name="connsiteY4" fmla="*/ 511826 h 2723761"/>
              <a:gd name="connsiteX5" fmla="*/ 2047276 w 2066270"/>
              <a:gd name="connsiteY5" fmla="*/ 255916 h 2723761"/>
              <a:gd name="connsiteX6" fmla="*/ 1432627 w 2066270"/>
              <a:gd name="connsiteY6" fmla="*/ 2690593 h 2723761"/>
              <a:gd name="connsiteX0" fmla="*/ 0 w 2066270"/>
              <a:gd name="connsiteY0" fmla="*/ 255916 h 2723761"/>
              <a:gd name="connsiteX1" fmla="*/ 1023638 w 2066270"/>
              <a:gd name="connsiteY1" fmla="*/ 6 h 2723761"/>
              <a:gd name="connsiteX2" fmla="*/ 2047276 w 2066270"/>
              <a:gd name="connsiteY2" fmla="*/ 255916 h 2723761"/>
              <a:gd name="connsiteX3" fmla="*/ 1023638 w 2066270"/>
              <a:gd name="connsiteY3" fmla="*/ 511826 h 2723761"/>
              <a:gd name="connsiteX4" fmla="*/ 0 w 2066270"/>
              <a:gd name="connsiteY4" fmla="*/ 255916 h 2723761"/>
              <a:gd name="connsiteX0" fmla="*/ 2047276 w 2066270"/>
              <a:gd name="connsiteY0" fmla="*/ 255916 h 2723761"/>
              <a:gd name="connsiteX1" fmla="*/ 1023638 w 2066270"/>
              <a:gd name="connsiteY1" fmla="*/ 511826 h 2723761"/>
              <a:gd name="connsiteX2" fmla="*/ 0 w 2066270"/>
              <a:gd name="connsiteY2" fmla="*/ 255916 h 2723761"/>
              <a:gd name="connsiteX3" fmla="*/ 1023638 w 2066270"/>
              <a:gd name="connsiteY3" fmla="*/ 6 h 2723761"/>
              <a:gd name="connsiteX4" fmla="*/ 2053588 w 2066270"/>
              <a:gd name="connsiteY4" fmla="*/ 248649 h 2723761"/>
              <a:gd name="connsiteX5" fmla="*/ 901335 w 2066270"/>
              <a:gd name="connsiteY5" fmla="*/ 2636736 h 2723761"/>
              <a:gd name="connsiteX6" fmla="*/ 591889 w 2066270"/>
              <a:gd name="connsiteY6" fmla="*/ 2719422 h 2723761"/>
              <a:gd name="connsiteX7" fmla="*/ 459320 w 2066270"/>
              <a:gd name="connsiteY7" fmla="*/ 1941633 h 2723761"/>
              <a:gd name="connsiteX8" fmla="*/ 0 w 2066270"/>
              <a:gd name="connsiteY8" fmla="*/ 255916 h 2723761"/>
              <a:gd name="connsiteX9" fmla="*/ 1417952 w 2066270"/>
              <a:gd name="connsiteY9" fmla="*/ 2721694 h 2723761"/>
              <a:gd name="connsiteX0" fmla="*/ 1271795 w 2066270"/>
              <a:gd name="connsiteY0" fmla="*/ 266718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93349 w 2066270"/>
              <a:gd name="connsiteY0" fmla="*/ 2668612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86053 w 2066270"/>
              <a:gd name="connsiteY1" fmla="*/ 2639169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74782 w 2066270"/>
              <a:gd name="connsiteY1" fmla="*/ 264967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74565 w 2066270"/>
              <a:gd name="connsiteY0" fmla="*/ 2686123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64435 w 2066270"/>
              <a:gd name="connsiteY1" fmla="*/ 2666495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745294"/>
              <a:gd name="connsiteX1" fmla="*/ 955934 w 2066270"/>
              <a:gd name="connsiteY1" fmla="*/ 2695942 h 2745294"/>
              <a:gd name="connsiteX2" fmla="*/ 579353 w 2066270"/>
              <a:gd name="connsiteY2" fmla="*/ 2715134 h 2745294"/>
              <a:gd name="connsiteX3" fmla="*/ 0 w 2066270"/>
              <a:gd name="connsiteY3" fmla="*/ 255916 h 2745294"/>
              <a:gd name="connsiteX4" fmla="*/ 1023638 w 2066270"/>
              <a:gd name="connsiteY4" fmla="*/ 511826 h 2745294"/>
              <a:gd name="connsiteX5" fmla="*/ 2047276 w 2066270"/>
              <a:gd name="connsiteY5" fmla="*/ 255916 h 2745294"/>
              <a:gd name="connsiteX6" fmla="*/ 1427816 w 2066270"/>
              <a:gd name="connsiteY6" fmla="*/ 2745294 h 2745294"/>
              <a:gd name="connsiteX0" fmla="*/ 0 w 2066270"/>
              <a:gd name="connsiteY0" fmla="*/ 255916 h 2745294"/>
              <a:gd name="connsiteX1" fmla="*/ 1023638 w 2066270"/>
              <a:gd name="connsiteY1" fmla="*/ 6 h 2745294"/>
              <a:gd name="connsiteX2" fmla="*/ 2047276 w 2066270"/>
              <a:gd name="connsiteY2" fmla="*/ 255916 h 2745294"/>
              <a:gd name="connsiteX3" fmla="*/ 1023638 w 2066270"/>
              <a:gd name="connsiteY3" fmla="*/ 511826 h 2745294"/>
              <a:gd name="connsiteX4" fmla="*/ 0 w 2066270"/>
              <a:gd name="connsiteY4" fmla="*/ 255916 h 2745294"/>
              <a:gd name="connsiteX0" fmla="*/ 2047276 w 2066270"/>
              <a:gd name="connsiteY0" fmla="*/ 255916 h 2745294"/>
              <a:gd name="connsiteX1" fmla="*/ 1023638 w 2066270"/>
              <a:gd name="connsiteY1" fmla="*/ 511826 h 2745294"/>
              <a:gd name="connsiteX2" fmla="*/ 0 w 2066270"/>
              <a:gd name="connsiteY2" fmla="*/ 255916 h 2745294"/>
              <a:gd name="connsiteX3" fmla="*/ 1023638 w 2066270"/>
              <a:gd name="connsiteY3" fmla="*/ 6 h 2745294"/>
              <a:gd name="connsiteX4" fmla="*/ 2053588 w 2066270"/>
              <a:gd name="connsiteY4" fmla="*/ 248649 h 2745294"/>
              <a:gd name="connsiteX5" fmla="*/ 901335 w 2066270"/>
              <a:gd name="connsiteY5" fmla="*/ 2636736 h 2745294"/>
              <a:gd name="connsiteX6" fmla="*/ 591889 w 2066270"/>
              <a:gd name="connsiteY6" fmla="*/ 2719422 h 2745294"/>
              <a:gd name="connsiteX7" fmla="*/ 459320 w 2066270"/>
              <a:gd name="connsiteY7" fmla="*/ 1941633 h 2745294"/>
              <a:gd name="connsiteX8" fmla="*/ 0 w 2066270"/>
              <a:gd name="connsiteY8" fmla="*/ 255916 h 2745294"/>
              <a:gd name="connsiteX9" fmla="*/ 1417952 w 2066270"/>
              <a:gd name="connsiteY9" fmla="*/ 2721694 h 2745294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9353 w 2066270"/>
              <a:gd name="connsiteY2" fmla="*/ 2715134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570851 w 2066270"/>
              <a:gd name="connsiteY2" fmla="*/ 2744581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27816 w 2066270"/>
              <a:gd name="connsiteY6" fmla="*/ 274529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9280 w 2066270"/>
              <a:gd name="connsiteY2" fmla="*/ 2744630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955934 w 2066270"/>
              <a:gd name="connsiteY1" fmla="*/ 2695942 h 2824140"/>
              <a:gd name="connsiteX2" fmla="*/ 601258 w 2066270"/>
              <a:gd name="connsiteY2" fmla="*/ 2697027 h 2824140"/>
              <a:gd name="connsiteX3" fmla="*/ 0 w 2066270"/>
              <a:gd name="connsiteY3" fmla="*/ 255916 h 2824140"/>
              <a:gd name="connsiteX4" fmla="*/ 1023638 w 2066270"/>
              <a:gd name="connsiteY4" fmla="*/ 511826 h 2824140"/>
              <a:gd name="connsiteX5" fmla="*/ 2047276 w 2066270"/>
              <a:gd name="connsiteY5" fmla="*/ 255916 h 2824140"/>
              <a:gd name="connsiteX6" fmla="*/ 1431827 w 2066270"/>
              <a:gd name="connsiteY6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17952 w 2066270"/>
              <a:gd name="connsiteY9" fmla="*/ 2721694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31827 w 2066270"/>
              <a:gd name="connsiteY7" fmla="*/ 2688170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24140"/>
              <a:gd name="connsiteX1" fmla="*/ 1250990 w 2066270"/>
              <a:gd name="connsiteY1" fmla="*/ 2700371 h 2824140"/>
              <a:gd name="connsiteX2" fmla="*/ 955934 w 2066270"/>
              <a:gd name="connsiteY2" fmla="*/ 2695942 h 2824140"/>
              <a:gd name="connsiteX3" fmla="*/ 601258 w 2066270"/>
              <a:gd name="connsiteY3" fmla="*/ 2697027 h 2824140"/>
              <a:gd name="connsiteX4" fmla="*/ 0 w 2066270"/>
              <a:gd name="connsiteY4" fmla="*/ 255916 h 2824140"/>
              <a:gd name="connsiteX5" fmla="*/ 1023638 w 2066270"/>
              <a:gd name="connsiteY5" fmla="*/ 511826 h 2824140"/>
              <a:gd name="connsiteX6" fmla="*/ 2047276 w 2066270"/>
              <a:gd name="connsiteY6" fmla="*/ 255916 h 2824140"/>
              <a:gd name="connsiteX7" fmla="*/ 1423805 w 2066270"/>
              <a:gd name="connsiteY7" fmla="*/ 2740534 h 2824140"/>
              <a:gd name="connsiteX0" fmla="*/ 0 w 2066270"/>
              <a:gd name="connsiteY0" fmla="*/ 255916 h 2824140"/>
              <a:gd name="connsiteX1" fmla="*/ 1023638 w 2066270"/>
              <a:gd name="connsiteY1" fmla="*/ 6 h 2824140"/>
              <a:gd name="connsiteX2" fmla="*/ 2047276 w 2066270"/>
              <a:gd name="connsiteY2" fmla="*/ 255916 h 2824140"/>
              <a:gd name="connsiteX3" fmla="*/ 1023638 w 2066270"/>
              <a:gd name="connsiteY3" fmla="*/ 511826 h 2824140"/>
              <a:gd name="connsiteX4" fmla="*/ 0 w 2066270"/>
              <a:gd name="connsiteY4" fmla="*/ 255916 h 2824140"/>
              <a:gd name="connsiteX0" fmla="*/ 2047276 w 2066270"/>
              <a:gd name="connsiteY0" fmla="*/ 255916 h 2824140"/>
              <a:gd name="connsiteX1" fmla="*/ 1023638 w 2066270"/>
              <a:gd name="connsiteY1" fmla="*/ 511826 h 2824140"/>
              <a:gd name="connsiteX2" fmla="*/ 0 w 2066270"/>
              <a:gd name="connsiteY2" fmla="*/ 255916 h 2824140"/>
              <a:gd name="connsiteX3" fmla="*/ 1023638 w 2066270"/>
              <a:gd name="connsiteY3" fmla="*/ 6 h 2824140"/>
              <a:gd name="connsiteX4" fmla="*/ 2053588 w 2066270"/>
              <a:gd name="connsiteY4" fmla="*/ 248649 h 2824140"/>
              <a:gd name="connsiteX5" fmla="*/ 901335 w 2066270"/>
              <a:gd name="connsiteY5" fmla="*/ 2636736 h 2824140"/>
              <a:gd name="connsiteX6" fmla="*/ 573298 w 2066270"/>
              <a:gd name="connsiteY6" fmla="*/ 2650665 h 2824140"/>
              <a:gd name="connsiteX7" fmla="*/ 459320 w 2066270"/>
              <a:gd name="connsiteY7" fmla="*/ 1941633 h 2824140"/>
              <a:gd name="connsiteX8" fmla="*/ 0 w 2066270"/>
              <a:gd name="connsiteY8" fmla="*/ 255916 h 2824140"/>
              <a:gd name="connsiteX9" fmla="*/ 1425974 w 2066270"/>
              <a:gd name="connsiteY9" fmla="*/ 2683612 h 2824140"/>
              <a:gd name="connsiteX0" fmla="*/ 1265141 w 2066270"/>
              <a:gd name="connsiteY0" fmla="*/ 2709255 h 2844075"/>
              <a:gd name="connsiteX1" fmla="*/ 1250990 w 2066270"/>
              <a:gd name="connsiteY1" fmla="*/ 2700371 h 2844075"/>
              <a:gd name="connsiteX2" fmla="*/ 955934 w 2066270"/>
              <a:gd name="connsiteY2" fmla="*/ 2695942 h 2844075"/>
              <a:gd name="connsiteX3" fmla="*/ 601258 w 2066270"/>
              <a:gd name="connsiteY3" fmla="*/ 2697027 h 2844075"/>
              <a:gd name="connsiteX4" fmla="*/ 0 w 2066270"/>
              <a:gd name="connsiteY4" fmla="*/ 255916 h 2844075"/>
              <a:gd name="connsiteX5" fmla="*/ 1023638 w 2066270"/>
              <a:gd name="connsiteY5" fmla="*/ 511826 h 2844075"/>
              <a:gd name="connsiteX6" fmla="*/ 2047276 w 2066270"/>
              <a:gd name="connsiteY6" fmla="*/ 255916 h 2844075"/>
              <a:gd name="connsiteX7" fmla="*/ 1423805 w 2066270"/>
              <a:gd name="connsiteY7" fmla="*/ 2740534 h 2844075"/>
              <a:gd name="connsiteX0" fmla="*/ 0 w 2066270"/>
              <a:gd name="connsiteY0" fmla="*/ 255916 h 2844075"/>
              <a:gd name="connsiteX1" fmla="*/ 1023638 w 2066270"/>
              <a:gd name="connsiteY1" fmla="*/ 6 h 2844075"/>
              <a:gd name="connsiteX2" fmla="*/ 2047276 w 2066270"/>
              <a:gd name="connsiteY2" fmla="*/ 255916 h 2844075"/>
              <a:gd name="connsiteX3" fmla="*/ 1023638 w 2066270"/>
              <a:gd name="connsiteY3" fmla="*/ 511826 h 2844075"/>
              <a:gd name="connsiteX4" fmla="*/ 0 w 2066270"/>
              <a:gd name="connsiteY4" fmla="*/ 255916 h 2844075"/>
              <a:gd name="connsiteX0" fmla="*/ 2047276 w 2066270"/>
              <a:gd name="connsiteY0" fmla="*/ 255916 h 2844075"/>
              <a:gd name="connsiteX1" fmla="*/ 1023638 w 2066270"/>
              <a:gd name="connsiteY1" fmla="*/ 511826 h 2844075"/>
              <a:gd name="connsiteX2" fmla="*/ 0 w 2066270"/>
              <a:gd name="connsiteY2" fmla="*/ 255916 h 2844075"/>
              <a:gd name="connsiteX3" fmla="*/ 1023638 w 2066270"/>
              <a:gd name="connsiteY3" fmla="*/ 6 h 2844075"/>
              <a:gd name="connsiteX4" fmla="*/ 2053588 w 2066270"/>
              <a:gd name="connsiteY4" fmla="*/ 248649 h 2844075"/>
              <a:gd name="connsiteX5" fmla="*/ 901335 w 2066270"/>
              <a:gd name="connsiteY5" fmla="*/ 2636736 h 2844075"/>
              <a:gd name="connsiteX6" fmla="*/ 605388 w 2066270"/>
              <a:gd name="connsiteY6" fmla="*/ 2703029 h 2844075"/>
              <a:gd name="connsiteX7" fmla="*/ 459320 w 2066270"/>
              <a:gd name="connsiteY7" fmla="*/ 1941633 h 2844075"/>
              <a:gd name="connsiteX8" fmla="*/ 0 w 2066270"/>
              <a:gd name="connsiteY8" fmla="*/ 255916 h 2844075"/>
              <a:gd name="connsiteX9" fmla="*/ 1425974 w 2066270"/>
              <a:gd name="connsiteY9" fmla="*/ 2683612 h 2844075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40534"/>
              <a:gd name="connsiteX1" fmla="*/ 1250990 w 2066270"/>
              <a:gd name="connsiteY1" fmla="*/ 2700371 h 2740534"/>
              <a:gd name="connsiteX2" fmla="*/ 955934 w 2066270"/>
              <a:gd name="connsiteY2" fmla="*/ 2695942 h 2740534"/>
              <a:gd name="connsiteX3" fmla="*/ 601258 w 2066270"/>
              <a:gd name="connsiteY3" fmla="*/ 2697027 h 2740534"/>
              <a:gd name="connsiteX4" fmla="*/ 0 w 2066270"/>
              <a:gd name="connsiteY4" fmla="*/ 255916 h 2740534"/>
              <a:gd name="connsiteX5" fmla="*/ 1023638 w 2066270"/>
              <a:gd name="connsiteY5" fmla="*/ 511826 h 2740534"/>
              <a:gd name="connsiteX6" fmla="*/ 2047276 w 2066270"/>
              <a:gd name="connsiteY6" fmla="*/ 255916 h 2740534"/>
              <a:gd name="connsiteX7" fmla="*/ 1423805 w 2066270"/>
              <a:gd name="connsiteY7" fmla="*/ 2740534 h 2740534"/>
              <a:gd name="connsiteX0" fmla="*/ 0 w 2066270"/>
              <a:gd name="connsiteY0" fmla="*/ 255916 h 2740534"/>
              <a:gd name="connsiteX1" fmla="*/ 1023638 w 2066270"/>
              <a:gd name="connsiteY1" fmla="*/ 6 h 2740534"/>
              <a:gd name="connsiteX2" fmla="*/ 2047276 w 2066270"/>
              <a:gd name="connsiteY2" fmla="*/ 255916 h 2740534"/>
              <a:gd name="connsiteX3" fmla="*/ 1023638 w 2066270"/>
              <a:gd name="connsiteY3" fmla="*/ 511826 h 2740534"/>
              <a:gd name="connsiteX4" fmla="*/ 0 w 2066270"/>
              <a:gd name="connsiteY4" fmla="*/ 255916 h 2740534"/>
              <a:gd name="connsiteX0" fmla="*/ 2047276 w 2066270"/>
              <a:gd name="connsiteY0" fmla="*/ 255916 h 2740534"/>
              <a:gd name="connsiteX1" fmla="*/ 1023638 w 2066270"/>
              <a:gd name="connsiteY1" fmla="*/ 511826 h 2740534"/>
              <a:gd name="connsiteX2" fmla="*/ 0 w 2066270"/>
              <a:gd name="connsiteY2" fmla="*/ 255916 h 2740534"/>
              <a:gd name="connsiteX3" fmla="*/ 1023638 w 2066270"/>
              <a:gd name="connsiteY3" fmla="*/ 6 h 2740534"/>
              <a:gd name="connsiteX4" fmla="*/ 2053588 w 2066270"/>
              <a:gd name="connsiteY4" fmla="*/ 248649 h 2740534"/>
              <a:gd name="connsiteX5" fmla="*/ 901335 w 2066270"/>
              <a:gd name="connsiteY5" fmla="*/ 2636736 h 2740534"/>
              <a:gd name="connsiteX6" fmla="*/ 497085 w 2066270"/>
              <a:gd name="connsiteY6" fmla="*/ 2198433 h 2740534"/>
              <a:gd name="connsiteX7" fmla="*/ 459320 w 2066270"/>
              <a:gd name="connsiteY7" fmla="*/ 1941633 h 2740534"/>
              <a:gd name="connsiteX8" fmla="*/ 0 w 2066270"/>
              <a:gd name="connsiteY8" fmla="*/ 255916 h 2740534"/>
              <a:gd name="connsiteX9" fmla="*/ 1425974 w 2066270"/>
              <a:gd name="connsiteY9" fmla="*/ 2683612 h 2740534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5974 w 2066270"/>
              <a:gd name="connsiteY9" fmla="*/ 2683612 h 2719199"/>
              <a:gd name="connsiteX0" fmla="*/ 1265141 w 2066270"/>
              <a:gd name="connsiteY0" fmla="*/ 2709255 h 2731215"/>
              <a:gd name="connsiteX1" fmla="*/ 1250990 w 2066270"/>
              <a:gd name="connsiteY1" fmla="*/ 2700371 h 2731215"/>
              <a:gd name="connsiteX2" fmla="*/ 955934 w 2066270"/>
              <a:gd name="connsiteY2" fmla="*/ 2695942 h 2731215"/>
              <a:gd name="connsiteX3" fmla="*/ 601258 w 2066270"/>
              <a:gd name="connsiteY3" fmla="*/ 2697027 h 2731215"/>
              <a:gd name="connsiteX4" fmla="*/ 0 w 2066270"/>
              <a:gd name="connsiteY4" fmla="*/ 255916 h 2731215"/>
              <a:gd name="connsiteX5" fmla="*/ 1023638 w 2066270"/>
              <a:gd name="connsiteY5" fmla="*/ 511826 h 2731215"/>
              <a:gd name="connsiteX6" fmla="*/ 2047276 w 2066270"/>
              <a:gd name="connsiteY6" fmla="*/ 255916 h 2731215"/>
              <a:gd name="connsiteX7" fmla="*/ 1431828 w 2066270"/>
              <a:gd name="connsiteY7" fmla="*/ 2707212 h 2731215"/>
              <a:gd name="connsiteX0" fmla="*/ 0 w 2066270"/>
              <a:gd name="connsiteY0" fmla="*/ 255916 h 2731215"/>
              <a:gd name="connsiteX1" fmla="*/ 1023638 w 2066270"/>
              <a:gd name="connsiteY1" fmla="*/ 6 h 2731215"/>
              <a:gd name="connsiteX2" fmla="*/ 2047276 w 2066270"/>
              <a:gd name="connsiteY2" fmla="*/ 255916 h 2731215"/>
              <a:gd name="connsiteX3" fmla="*/ 1023638 w 2066270"/>
              <a:gd name="connsiteY3" fmla="*/ 511826 h 2731215"/>
              <a:gd name="connsiteX4" fmla="*/ 0 w 2066270"/>
              <a:gd name="connsiteY4" fmla="*/ 255916 h 2731215"/>
              <a:gd name="connsiteX0" fmla="*/ 2047276 w 2066270"/>
              <a:gd name="connsiteY0" fmla="*/ 255916 h 2731215"/>
              <a:gd name="connsiteX1" fmla="*/ 1023638 w 2066270"/>
              <a:gd name="connsiteY1" fmla="*/ 511826 h 2731215"/>
              <a:gd name="connsiteX2" fmla="*/ 0 w 2066270"/>
              <a:gd name="connsiteY2" fmla="*/ 255916 h 2731215"/>
              <a:gd name="connsiteX3" fmla="*/ 1023638 w 2066270"/>
              <a:gd name="connsiteY3" fmla="*/ 6 h 2731215"/>
              <a:gd name="connsiteX4" fmla="*/ 2053588 w 2066270"/>
              <a:gd name="connsiteY4" fmla="*/ 248649 h 2731215"/>
              <a:gd name="connsiteX5" fmla="*/ 901335 w 2066270"/>
              <a:gd name="connsiteY5" fmla="*/ 2636736 h 2731215"/>
              <a:gd name="connsiteX6" fmla="*/ 497085 w 2066270"/>
              <a:gd name="connsiteY6" fmla="*/ 2198433 h 2731215"/>
              <a:gd name="connsiteX7" fmla="*/ 459320 w 2066270"/>
              <a:gd name="connsiteY7" fmla="*/ 1941633 h 2731215"/>
              <a:gd name="connsiteX8" fmla="*/ 0 w 2066270"/>
              <a:gd name="connsiteY8" fmla="*/ 255916 h 2731215"/>
              <a:gd name="connsiteX9" fmla="*/ 1438008 w 2066270"/>
              <a:gd name="connsiteY9" fmla="*/ 2731215 h 2731215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955934 w 2066270"/>
              <a:gd name="connsiteY2" fmla="*/ 2695942 h 2719199"/>
              <a:gd name="connsiteX3" fmla="*/ 601258 w 2066270"/>
              <a:gd name="connsiteY3" fmla="*/ 2697027 h 2719199"/>
              <a:gd name="connsiteX4" fmla="*/ 0 w 2066270"/>
              <a:gd name="connsiteY4" fmla="*/ 255916 h 2719199"/>
              <a:gd name="connsiteX5" fmla="*/ 1023638 w 2066270"/>
              <a:gd name="connsiteY5" fmla="*/ 511826 h 2719199"/>
              <a:gd name="connsiteX6" fmla="*/ 2047276 w 2066270"/>
              <a:gd name="connsiteY6" fmla="*/ 255916 h 2719199"/>
              <a:gd name="connsiteX7" fmla="*/ 1431828 w 2066270"/>
              <a:gd name="connsiteY7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55934 w 2066270"/>
              <a:gd name="connsiteY3" fmla="*/ 2695942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19199"/>
              <a:gd name="connsiteX1" fmla="*/ 1250990 w 2066270"/>
              <a:gd name="connsiteY1" fmla="*/ 2700371 h 2719199"/>
              <a:gd name="connsiteX2" fmla="*/ 1095506 w 2066270"/>
              <a:gd name="connsiteY2" fmla="*/ 2716171 h 2719199"/>
              <a:gd name="connsiteX3" fmla="*/ 947912 w 2066270"/>
              <a:gd name="connsiteY3" fmla="*/ 2710223 h 2719199"/>
              <a:gd name="connsiteX4" fmla="*/ 601258 w 2066270"/>
              <a:gd name="connsiteY4" fmla="*/ 2697027 h 2719199"/>
              <a:gd name="connsiteX5" fmla="*/ 0 w 2066270"/>
              <a:gd name="connsiteY5" fmla="*/ 255916 h 2719199"/>
              <a:gd name="connsiteX6" fmla="*/ 1023638 w 2066270"/>
              <a:gd name="connsiteY6" fmla="*/ 511826 h 2719199"/>
              <a:gd name="connsiteX7" fmla="*/ 2047276 w 2066270"/>
              <a:gd name="connsiteY7" fmla="*/ 255916 h 2719199"/>
              <a:gd name="connsiteX8" fmla="*/ 1431828 w 2066270"/>
              <a:gd name="connsiteY8" fmla="*/ 2707212 h 2719199"/>
              <a:gd name="connsiteX0" fmla="*/ 0 w 2066270"/>
              <a:gd name="connsiteY0" fmla="*/ 255916 h 2719199"/>
              <a:gd name="connsiteX1" fmla="*/ 1023638 w 2066270"/>
              <a:gd name="connsiteY1" fmla="*/ 6 h 2719199"/>
              <a:gd name="connsiteX2" fmla="*/ 2047276 w 2066270"/>
              <a:gd name="connsiteY2" fmla="*/ 255916 h 2719199"/>
              <a:gd name="connsiteX3" fmla="*/ 1023638 w 2066270"/>
              <a:gd name="connsiteY3" fmla="*/ 511826 h 2719199"/>
              <a:gd name="connsiteX4" fmla="*/ 0 w 2066270"/>
              <a:gd name="connsiteY4" fmla="*/ 255916 h 2719199"/>
              <a:gd name="connsiteX0" fmla="*/ 2047276 w 2066270"/>
              <a:gd name="connsiteY0" fmla="*/ 255916 h 2719199"/>
              <a:gd name="connsiteX1" fmla="*/ 1023638 w 2066270"/>
              <a:gd name="connsiteY1" fmla="*/ 511826 h 2719199"/>
              <a:gd name="connsiteX2" fmla="*/ 0 w 2066270"/>
              <a:gd name="connsiteY2" fmla="*/ 255916 h 2719199"/>
              <a:gd name="connsiteX3" fmla="*/ 1023638 w 2066270"/>
              <a:gd name="connsiteY3" fmla="*/ 6 h 2719199"/>
              <a:gd name="connsiteX4" fmla="*/ 2053588 w 2066270"/>
              <a:gd name="connsiteY4" fmla="*/ 248649 h 2719199"/>
              <a:gd name="connsiteX5" fmla="*/ 901335 w 2066270"/>
              <a:gd name="connsiteY5" fmla="*/ 2636736 h 2719199"/>
              <a:gd name="connsiteX6" fmla="*/ 497085 w 2066270"/>
              <a:gd name="connsiteY6" fmla="*/ 2198433 h 2719199"/>
              <a:gd name="connsiteX7" fmla="*/ 459320 w 2066270"/>
              <a:gd name="connsiteY7" fmla="*/ 1941633 h 2719199"/>
              <a:gd name="connsiteX8" fmla="*/ 0 w 2066270"/>
              <a:gd name="connsiteY8" fmla="*/ 255916 h 2719199"/>
              <a:gd name="connsiteX9" fmla="*/ 1421963 w 2066270"/>
              <a:gd name="connsiteY9" fmla="*/ 2707413 h 2719199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095506 w 2066270"/>
              <a:gd name="connsiteY2" fmla="*/ 2716171 h 2723388"/>
              <a:gd name="connsiteX3" fmla="*/ 947912 w 2066270"/>
              <a:gd name="connsiteY3" fmla="*/ 2710223 h 2723388"/>
              <a:gd name="connsiteX4" fmla="*/ 601258 w 2066270"/>
              <a:gd name="connsiteY4" fmla="*/ 2697027 h 2723388"/>
              <a:gd name="connsiteX5" fmla="*/ 0 w 2066270"/>
              <a:gd name="connsiteY5" fmla="*/ 255916 h 2723388"/>
              <a:gd name="connsiteX6" fmla="*/ 1023638 w 2066270"/>
              <a:gd name="connsiteY6" fmla="*/ 511826 h 2723388"/>
              <a:gd name="connsiteX7" fmla="*/ 2047276 w 2066270"/>
              <a:gd name="connsiteY7" fmla="*/ 255916 h 2723388"/>
              <a:gd name="connsiteX8" fmla="*/ 1431828 w 2066270"/>
              <a:gd name="connsiteY8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250990 w 2066270"/>
              <a:gd name="connsiteY1" fmla="*/ 2700371 h 2723388"/>
              <a:gd name="connsiteX2" fmla="*/ 1199798 w 2066270"/>
              <a:gd name="connsiteY2" fmla="*/ 2701889 h 2723388"/>
              <a:gd name="connsiteX3" fmla="*/ 1163697 w 2066270"/>
              <a:gd name="connsiteY3" fmla="*/ 2711410 h 2723388"/>
              <a:gd name="connsiteX4" fmla="*/ 1135618 w 2066270"/>
              <a:gd name="connsiteY4" fmla="*/ 2716170 h 2723388"/>
              <a:gd name="connsiteX5" fmla="*/ 1095506 w 2066270"/>
              <a:gd name="connsiteY5" fmla="*/ 2716171 h 2723388"/>
              <a:gd name="connsiteX6" fmla="*/ 947912 w 2066270"/>
              <a:gd name="connsiteY6" fmla="*/ 2710223 h 2723388"/>
              <a:gd name="connsiteX7" fmla="*/ 601258 w 2066270"/>
              <a:gd name="connsiteY7" fmla="*/ 2697027 h 2723388"/>
              <a:gd name="connsiteX8" fmla="*/ 0 w 2066270"/>
              <a:gd name="connsiteY8" fmla="*/ 255916 h 2723388"/>
              <a:gd name="connsiteX9" fmla="*/ 1023638 w 2066270"/>
              <a:gd name="connsiteY9" fmla="*/ 511826 h 2723388"/>
              <a:gd name="connsiteX10" fmla="*/ 2047276 w 2066270"/>
              <a:gd name="connsiteY10" fmla="*/ 255916 h 2723388"/>
              <a:gd name="connsiteX11" fmla="*/ 1431828 w 2066270"/>
              <a:gd name="connsiteY11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63697 w 2066270"/>
              <a:gd name="connsiteY2" fmla="*/ 2711410 h 2723388"/>
              <a:gd name="connsiteX3" fmla="*/ 1135618 w 2066270"/>
              <a:gd name="connsiteY3" fmla="*/ 2716170 h 2723388"/>
              <a:gd name="connsiteX4" fmla="*/ 1095506 w 2066270"/>
              <a:gd name="connsiteY4" fmla="*/ 2716171 h 2723388"/>
              <a:gd name="connsiteX5" fmla="*/ 947912 w 2066270"/>
              <a:gd name="connsiteY5" fmla="*/ 2710223 h 2723388"/>
              <a:gd name="connsiteX6" fmla="*/ 601258 w 2066270"/>
              <a:gd name="connsiteY6" fmla="*/ 2697027 h 2723388"/>
              <a:gd name="connsiteX7" fmla="*/ 0 w 2066270"/>
              <a:gd name="connsiteY7" fmla="*/ 255916 h 2723388"/>
              <a:gd name="connsiteX8" fmla="*/ 1023638 w 2066270"/>
              <a:gd name="connsiteY8" fmla="*/ 511826 h 2723388"/>
              <a:gd name="connsiteX9" fmla="*/ 2047276 w 2066270"/>
              <a:gd name="connsiteY9" fmla="*/ 255916 h 2723388"/>
              <a:gd name="connsiteX10" fmla="*/ 1431828 w 2066270"/>
              <a:gd name="connsiteY10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23388"/>
              <a:gd name="connsiteX1" fmla="*/ 1199798 w 2066270"/>
              <a:gd name="connsiteY1" fmla="*/ 2701889 h 2723388"/>
              <a:gd name="connsiteX2" fmla="*/ 1135618 w 2066270"/>
              <a:gd name="connsiteY2" fmla="*/ 2716170 h 2723388"/>
              <a:gd name="connsiteX3" fmla="*/ 1095506 w 2066270"/>
              <a:gd name="connsiteY3" fmla="*/ 2716171 h 2723388"/>
              <a:gd name="connsiteX4" fmla="*/ 947912 w 2066270"/>
              <a:gd name="connsiteY4" fmla="*/ 2710223 h 2723388"/>
              <a:gd name="connsiteX5" fmla="*/ 601258 w 2066270"/>
              <a:gd name="connsiteY5" fmla="*/ 2697027 h 2723388"/>
              <a:gd name="connsiteX6" fmla="*/ 0 w 2066270"/>
              <a:gd name="connsiteY6" fmla="*/ 255916 h 2723388"/>
              <a:gd name="connsiteX7" fmla="*/ 1023638 w 2066270"/>
              <a:gd name="connsiteY7" fmla="*/ 511826 h 2723388"/>
              <a:gd name="connsiteX8" fmla="*/ 2047276 w 2066270"/>
              <a:gd name="connsiteY8" fmla="*/ 255916 h 2723388"/>
              <a:gd name="connsiteX9" fmla="*/ 1431828 w 2066270"/>
              <a:gd name="connsiteY9" fmla="*/ 2707212 h 2723388"/>
              <a:gd name="connsiteX0" fmla="*/ 0 w 2066270"/>
              <a:gd name="connsiteY0" fmla="*/ 255916 h 2723388"/>
              <a:gd name="connsiteX1" fmla="*/ 1023638 w 2066270"/>
              <a:gd name="connsiteY1" fmla="*/ 6 h 2723388"/>
              <a:gd name="connsiteX2" fmla="*/ 2047276 w 2066270"/>
              <a:gd name="connsiteY2" fmla="*/ 255916 h 2723388"/>
              <a:gd name="connsiteX3" fmla="*/ 1023638 w 2066270"/>
              <a:gd name="connsiteY3" fmla="*/ 511826 h 2723388"/>
              <a:gd name="connsiteX4" fmla="*/ 0 w 2066270"/>
              <a:gd name="connsiteY4" fmla="*/ 255916 h 2723388"/>
              <a:gd name="connsiteX0" fmla="*/ 2047276 w 2066270"/>
              <a:gd name="connsiteY0" fmla="*/ 255916 h 2723388"/>
              <a:gd name="connsiteX1" fmla="*/ 1023638 w 2066270"/>
              <a:gd name="connsiteY1" fmla="*/ 511826 h 2723388"/>
              <a:gd name="connsiteX2" fmla="*/ 0 w 2066270"/>
              <a:gd name="connsiteY2" fmla="*/ 255916 h 2723388"/>
              <a:gd name="connsiteX3" fmla="*/ 1023638 w 2066270"/>
              <a:gd name="connsiteY3" fmla="*/ 6 h 2723388"/>
              <a:gd name="connsiteX4" fmla="*/ 2053588 w 2066270"/>
              <a:gd name="connsiteY4" fmla="*/ 248649 h 2723388"/>
              <a:gd name="connsiteX5" fmla="*/ 901335 w 2066270"/>
              <a:gd name="connsiteY5" fmla="*/ 2636736 h 2723388"/>
              <a:gd name="connsiteX6" fmla="*/ 497085 w 2066270"/>
              <a:gd name="connsiteY6" fmla="*/ 2198433 h 2723388"/>
              <a:gd name="connsiteX7" fmla="*/ 459320 w 2066270"/>
              <a:gd name="connsiteY7" fmla="*/ 1941633 h 2723388"/>
              <a:gd name="connsiteX8" fmla="*/ 0 w 2066270"/>
              <a:gd name="connsiteY8" fmla="*/ 255916 h 2723388"/>
              <a:gd name="connsiteX9" fmla="*/ 1421963 w 2066270"/>
              <a:gd name="connsiteY9" fmla="*/ 2707413 h 2723388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135618 w 2066270"/>
              <a:gd name="connsiteY2" fmla="*/ 2716170 h 2718699"/>
              <a:gd name="connsiteX3" fmla="*/ 1095506 w 2066270"/>
              <a:gd name="connsiteY3" fmla="*/ 2716171 h 2718699"/>
              <a:gd name="connsiteX4" fmla="*/ 947912 w 2066270"/>
              <a:gd name="connsiteY4" fmla="*/ 2710223 h 2718699"/>
              <a:gd name="connsiteX5" fmla="*/ 601258 w 2066270"/>
              <a:gd name="connsiteY5" fmla="*/ 2697027 h 2718699"/>
              <a:gd name="connsiteX6" fmla="*/ 0 w 2066270"/>
              <a:gd name="connsiteY6" fmla="*/ 255916 h 2718699"/>
              <a:gd name="connsiteX7" fmla="*/ 1023638 w 2066270"/>
              <a:gd name="connsiteY7" fmla="*/ 511826 h 2718699"/>
              <a:gd name="connsiteX8" fmla="*/ 2047276 w 2066270"/>
              <a:gd name="connsiteY8" fmla="*/ 255916 h 2718699"/>
              <a:gd name="connsiteX9" fmla="*/ 1431828 w 2066270"/>
              <a:gd name="connsiteY9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199798 w 2066270"/>
              <a:gd name="connsiteY1" fmla="*/ 2701889 h 2718699"/>
              <a:gd name="connsiteX2" fmla="*/ 1095506 w 2066270"/>
              <a:gd name="connsiteY2" fmla="*/ 2716171 h 2718699"/>
              <a:gd name="connsiteX3" fmla="*/ 947912 w 2066270"/>
              <a:gd name="connsiteY3" fmla="*/ 2710223 h 2718699"/>
              <a:gd name="connsiteX4" fmla="*/ 601258 w 2066270"/>
              <a:gd name="connsiteY4" fmla="*/ 2697027 h 2718699"/>
              <a:gd name="connsiteX5" fmla="*/ 0 w 2066270"/>
              <a:gd name="connsiteY5" fmla="*/ 255916 h 2718699"/>
              <a:gd name="connsiteX6" fmla="*/ 1023638 w 2066270"/>
              <a:gd name="connsiteY6" fmla="*/ 511826 h 2718699"/>
              <a:gd name="connsiteX7" fmla="*/ 2047276 w 2066270"/>
              <a:gd name="connsiteY7" fmla="*/ 255916 h 2718699"/>
              <a:gd name="connsiteX8" fmla="*/ 1431828 w 2066270"/>
              <a:gd name="connsiteY8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901335 w 2066270"/>
              <a:gd name="connsiteY5" fmla="*/ 2636736 h 2718699"/>
              <a:gd name="connsiteX6" fmla="*/ 497085 w 2066270"/>
              <a:gd name="connsiteY6" fmla="*/ 2198433 h 2718699"/>
              <a:gd name="connsiteX7" fmla="*/ 459320 w 2066270"/>
              <a:gd name="connsiteY7" fmla="*/ 1941633 h 2718699"/>
              <a:gd name="connsiteX8" fmla="*/ 0 w 2066270"/>
              <a:gd name="connsiteY8" fmla="*/ 255916 h 2718699"/>
              <a:gd name="connsiteX9" fmla="*/ 1421963 w 2066270"/>
              <a:gd name="connsiteY9" fmla="*/ 2707413 h 2718699"/>
              <a:gd name="connsiteX0" fmla="*/ 1265141 w 2066270"/>
              <a:gd name="connsiteY0" fmla="*/ 2709255 h 2718699"/>
              <a:gd name="connsiteX1" fmla="*/ 1095506 w 2066270"/>
              <a:gd name="connsiteY1" fmla="*/ 2716171 h 2718699"/>
              <a:gd name="connsiteX2" fmla="*/ 947912 w 2066270"/>
              <a:gd name="connsiteY2" fmla="*/ 2710223 h 2718699"/>
              <a:gd name="connsiteX3" fmla="*/ 601258 w 2066270"/>
              <a:gd name="connsiteY3" fmla="*/ 2697027 h 2718699"/>
              <a:gd name="connsiteX4" fmla="*/ 0 w 2066270"/>
              <a:gd name="connsiteY4" fmla="*/ 255916 h 2718699"/>
              <a:gd name="connsiteX5" fmla="*/ 1023638 w 2066270"/>
              <a:gd name="connsiteY5" fmla="*/ 511826 h 2718699"/>
              <a:gd name="connsiteX6" fmla="*/ 2047276 w 2066270"/>
              <a:gd name="connsiteY6" fmla="*/ 255916 h 2718699"/>
              <a:gd name="connsiteX7" fmla="*/ 1431828 w 2066270"/>
              <a:gd name="connsiteY7" fmla="*/ 2707212 h 2718699"/>
              <a:gd name="connsiteX0" fmla="*/ 0 w 2066270"/>
              <a:gd name="connsiteY0" fmla="*/ 255916 h 2718699"/>
              <a:gd name="connsiteX1" fmla="*/ 1023638 w 2066270"/>
              <a:gd name="connsiteY1" fmla="*/ 6 h 2718699"/>
              <a:gd name="connsiteX2" fmla="*/ 2047276 w 2066270"/>
              <a:gd name="connsiteY2" fmla="*/ 255916 h 2718699"/>
              <a:gd name="connsiteX3" fmla="*/ 1023638 w 2066270"/>
              <a:gd name="connsiteY3" fmla="*/ 511826 h 2718699"/>
              <a:gd name="connsiteX4" fmla="*/ 0 w 2066270"/>
              <a:gd name="connsiteY4" fmla="*/ 255916 h 2718699"/>
              <a:gd name="connsiteX0" fmla="*/ 2047276 w 2066270"/>
              <a:gd name="connsiteY0" fmla="*/ 255916 h 2718699"/>
              <a:gd name="connsiteX1" fmla="*/ 1023638 w 2066270"/>
              <a:gd name="connsiteY1" fmla="*/ 511826 h 2718699"/>
              <a:gd name="connsiteX2" fmla="*/ 0 w 2066270"/>
              <a:gd name="connsiteY2" fmla="*/ 255916 h 2718699"/>
              <a:gd name="connsiteX3" fmla="*/ 1023638 w 2066270"/>
              <a:gd name="connsiteY3" fmla="*/ 6 h 2718699"/>
              <a:gd name="connsiteX4" fmla="*/ 2053588 w 2066270"/>
              <a:gd name="connsiteY4" fmla="*/ 248649 h 2718699"/>
              <a:gd name="connsiteX5" fmla="*/ 497085 w 2066270"/>
              <a:gd name="connsiteY5" fmla="*/ 2198433 h 2718699"/>
              <a:gd name="connsiteX6" fmla="*/ 459320 w 2066270"/>
              <a:gd name="connsiteY6" fmla="*/ 1941633 h 2718699"/>
              <a:gd name="connsiteX7" fmla="*/ 0 w 2066270"/>
              <a:gd name="connsiteY7" fmla="*/ 255916 h 2718699"/>
              <a:gd name="connsiteX8" fmla="*/ 1421963 w 2066270"/>
              <a:gd name="connsiteY8" fmla="*/ 2707413 h 2718699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973"/>
              <a:gd name="connsiteY0" fmla="*/ 2726874 h 2736318"/>
              <a:gd name="connsiteX1" fmla="*/ 1095506 w 2059973"/>
              <a:gd name="connsiteY1" fmla="*/ 2733790 h 2736318"/>
              <a:gd name="connsiteX2" fmla="*/ 947912 w 2059973"/>
              <a:gd name="connsiteY2" fmla="*/ 2727842 h 2736318"/>
              <a:gd name="connsiteX3" fmla="*/ 601258 w 2059973"/>
              <a:gd name="connsiteY3" fmla="*/ 2714646 h 2736318"/>
              <a:gd name="connsiteX4" fmla="*/ 0 w 2059973"/>
              <a:gd name="connsiteY4" fmla="*/ 273535 h 2736318"/>
              <a:gd name="connsiteX5" fmla="*/ 1023638 w 2059973"/>
              <a:gd name="connsiteY5" fmla="*/ 529445 h 2736318"/>
              <a:gd name="connsiteX6" fmla="*/ 2047276 w 2059973"/>
              <a:gd name="connsiteY6" fmla="*/ 273535 h 2736318"/>
              <a:gd name="connsiteX7" fmla="*/ 1431828 w 2059973"/>
              <a:gd name="connsiteY7" fmla="*/ 2724831 h 2736318"/>
              <a:gd name="connsiteX0" fmla="*/ 0 w 2059973"/>
              <a:gd name="connsiteY0" fmla="*/ 273535 h 2736318"/>
              <a:gd name="connsiteX1" fmla="*/ 1023638 w 2059973"/>
              <a:gd name="connsiteY1" fmla="*/ 17625 h 2736318"/>
              <a:gd name="connsiteX2" fmla="*/ 2047276 w 2059973"/>
              <a:gd name="connsiteY2" fmla="*/ 273535 h 2736318"/>
              <a:gd name="connsiteX3" fmla="*/ 1023638 w 2059973"/>
              <a:gd name="connsiteY3" fmla="*/ 529445 h 2736318"/>
              <a:gd name="connsiteX4" fmla="*/ 0 w 2059973"/>
              <a:gd name="connsiteY4" fmla="*/ 273535 h 2736318"/>
              <a:gd name="connsiteX0" fmla="*/ 2047276 w 2059973"/>
              <a:gd name="connsiteY0" fmla="*/ 273535 h 2736318"/>
              <a:gd name="connsiteX1" fmla="*/ 1023638 w 2059973"/>
              <a:gd name="connsiteY1" fmla="*/ 529445 h 2736318"/>
              <a:gd name="connsiteX2" fmla="*/ 0 w 2059973"/>
              <a:gd name="connsiteY2" fmla="*/ 273535 h 2736318"/>
              <a:gd name="connsiteX3" fmla="*/ 1023638 w 2059973"/>
              <a:gd name="connsiteY3" fmla="*/ 17625 h 2736318"/>
              <a:gd name="connsiteX4" fmla="*/ 2053588 w 2059973"/>
              <a:gd name="connsiteY4" fmla="*/ 266268 h 2736318"/>
              <a:gd name="connsiteX5" fmla="*/ 517889 w 2059973"/>
              <a:gd name="connsiteY5" fmla="*/ 2195871 h 2736318"/>
              <a:gd name="connsiteX6" fmla="*/ 497085 w 2059973"/>
              <a:gd name="connsiteY6" fmla="*/ 2216052 h 2736318"/>
              <a:gd name="connsiteX7" fmla="*/ 459320 w 2059973"/>
              <a:gd name="connsiteY7" fmla="*/ 1959252 h 2736318"/>
              <a:gd name="connsiteX8" fmla="*/ 0 w 2059973"/>
              <a:gd name="connsiteY8" fmla="*/ 273535 h 2736318"/>
              <a:gd name="connsiteX9" fmla="*/ 1421963 w 2059973"/>
              <a:gd name="connsiteY9" fmla="*/ 2725032 h 2736318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58389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517889 w 2059340"/>
              <a:gd name="connsiteY6" fmla="*/ 2195008 h 2735455"/>
              <a:gd name="connsiteX7" fmla="*/ 497085 w 2059340"/>
              <a:gd name="connsiteY7" fmla="*/ 2215189 h 2735455"/>
              <a:gd name="connsiteX8" fmla="*/ 459320 w 2059340"/>
              <a:gd name="connsiteY8" fmla="*/ 1963150 h 2735455"/>
              <a:gd name="connsiteX9" fmla="*/ 0 w 2059340"/>
              <a:gd name="connsiteY9" fmla="*/ 272672 h 2735455"/>
              <a:gd name="connsiteX10" fmla="*/ 1421963 w 2059340"/>
              <a:gd name="connsiteY10" fmla="*/ 2724169 h 2735455"/>
              <a:gd name="connsiteX0" fmla="*/ 1265141 w 2059340"/>
              <a:gd name="connsiteY0" fmla="*/ 2726011 h 2735455"/>
              <a:gd name="connsiteX1" fmla="*/ 1095506 w 2059340"/>
              <a:gd name="connsiteY1" fmla="*/ 2732927 h 2735455"/>
              <a:gd name="connsiteX2" fmla="*/ 947912 w 2059340"/>
              <a:gd name="connsiteY2" fmla="*/ 2726979 h 2735455"/>
              <a:gd name="connsiteX3" fmla="*/ 601258 w 2059340"/>
              <a:gd name="connsiteY3" fmla="*/ 2713783 h 2735455"/>
              <a:gd name="connsiteX4" fmla="*/ 0 w 2059340"/>
              <a:gd name="connsiteY4" fmla="*/ 272672 h 2735455"/>
              <a:gd name="connsiteX5" fmla="*/ 1023638 w 2059340"/>
              <a:gd name="connsiteY5" fmla="*/ 528582 h 2735455"/>
              <a:gd name="connsiteX6" fmla="*/ 2047276 w 2059340"/>
              <a:gd name="connsiteY6" fmla="*/ 272672 h 2735455"/>
              <a:gd name="connsiteX7" fmla="*/ 1431828 w 2059340"/>
              <a:gd name="connsiteY7" fmla="*/ 2723968 h 2735455"/>
              <a:gd name="connsiteX0" fmla="*/ 0 w 2059340"/>
              <a:gd name="connsiteY0" fmla="*/ 272672 h 2735455"/>
              <a:gd name="connsiteX1" fmla="*/ 1023638 w 2059340"/>
              <a:gd name="connsiteY1" fmla="*/ 16762 h 2735455"/>
              <a:gd name="connsiteX2" fmla="*/ 2047276 w 2059340"/>
              <a:gd name="connsiteY2" fmla="*/ 272672 h 2735455"/>
              <a:gd name="connsiteX3" fmla="*/ 1023638 w 2059340"/>
              <a:gd name="connsiteY3" fmla="*/ 528582 h 2735455"/>
              <a:gd name="connsiteX4" fmla="*/ 0 w 2059340"/>
              <a:gd name="connsiteY4" fmla="*/ 272672 h 2735455"/>
              <a:gd name="connsiteX0" fmla="*/ 2047276 w 2059340"/>
              <a:gd name="connsiteY0" fmla="*/ 272672 h 2735455"/>
              <a:gd name="connsiteX1" fmla="*/ 1023638 w 2059340"/>
              <a:gd name="connsiteY1" fmla="*/ 528582 h 2735455"/>
              <a:gd name="connsiteX2" fmla="*/ 0 w 2059340"/>
              <a:gd name="connsiteY2" fmla="*/ 272672 h 2735455"/>
              <a:gd name="connsiteX3" fmla="*/ 1023638 w 2059340"/>
              <a:gd name="connsiteY3" fmla="*/ 16762 h 2735455"/>
              <a:gd name="connsiteX4" fmla="*/ 2053588 w 2059340"/>
              <a:gd name="connsiteY4" fmla="*/ 265405 h 2735455"/>
              <a:gd name="connsiteX5" fmla="*/ 545967 w 2059340"/>
              <a:gd name="connsiteY5" fmla="*/ 2175967 h 2735455"/>
              <a:gd name="connsiteX6" fmla="*/ 497085 w 2059340"/>
              <a:gd name="connsiteY6" fmla="*/ 2215189 h 2735455"/>
              <a:gd name="connsiteX7" fmla="*/ 459320 w 2059340"/>
              <a:gd name="connsiteY7" fmla="*/ 1963150 h 2735455"/>
              <a:gd name="connsiteX8" fmla="*/ 0 w 2059340"/>
              <a:gd name="connsiteY8" fmla="*/ 272672 h 2735455"/>
              <a:gd name="connsiteX9" fmla="*/ 1421963 w 2059340"/>
              <a:gd name="connsiteY9" fmla="*/ 2724169 h 2735455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9077"/>
              <a:gd name="connsiteY0" fmla="*/ 2725272 h 2734716"/>
              <a:gd name="connsiteX1" fmla="*/ 1095506 w 2059077"/>
              <a:gd name="connsiteY1" fmla="*/ 2732188 h 2734716"/>
              <a:gd name="connsiteX2" fmla="*/ 947912 w 2059077"/>
              <a:gd name="connsiteY2" fmla="*/ 2726240 h 2734716"/>
              <a:gd name="connsiteX3" fmla="*/ 601258 w 2059077"/>
              <a:gd name="connsiteY3" fmla="*/ 2713044 h 2734716"/>
              <a:gd name="connsiteX4" fmla="*/ 0 w 2059077"/>
              <a:gd name="connsiteY4" fmla="*/ 271933 h 2734716"/>
              <a:gd name="connsiteX5" fmla="*/ 1023638 w 2059077"/>
              <a:gd name="connsiteY5" fmla="*/ 527843 h 2734716"/>
              <a:gd name="connsiteX6" fmla="*/ 2047276 w 2059077"/>
              <a:gd name="connsiteY6" fmla="*/ 271933 h 2734716"/>
              <a:gd name="connsiteX7" fmla="*/ 1431828 w 2059077"/>
              <a:gd name="connsiteY7" fmla="*/ 2723229 h 2734716"/>
              <a:gd name="connsiteX0" fmla="*/ 0 w 2059077"/>
              <a:gd name="connsiteY0" fmla="*/ 271933 h 2734716"/>
              <a:gd name="connsiteX1" fmla="*/ 1023638 w 2059077"/>
              <a:gd name="connsiteY1" fmla="*/ 16023 h 2734716"/>
              <a:gd name="connsiteX2" fmla="*/ 2047276 w 2059077"/>
              <a:gd name="connsiteY2" fmla="*/ 271933 h 2734716"/>
              <a:gd name="connsiteX3" fmla="*/ 1023638 w 2059077"/>
              <a:gd name="connsiteY3" fmla="*/ 527843 h 2734716"/>
              <a:gd name="connsiteX4" fmla="*/ 0 w 2059077"/>
              <a:gd name="connsiteY4" fmla="*/ 271933 h 2734716"/>
              <a:gd name="connsiteX0" fmla="*/ 2047276 w 2059077"/>
              <a:gd name="connsiteY0" fmla="*/ 271933 h 2734716"/>
              <a:gd name="connsiteX1" fmla="*/ 1023638 w 2059077"/>
              <a:gd name="connsiteY1" fmla="*/ 527843 h 2734716"/>
              <a:gd name="connsiteX2" fmla="*/ 0 w 2059077"/>
              <a:gd name="connsiteY2" fmla="*/ 271933 h 2734716"/>
              <a:gd name="connsiteX3" fmla="*/ 1023638 w 2059077"/>
              <a:gd name="connsiteY3" fmla="*/ 16023 h 2734716"/>
              <a:gd name="connsiteX4" fmla="*/ 2053588 w 2059077"/>
              <a:gd name="connsiteY4" fmla="*/ 264666 h 2734716"/>
              <a:gd name="connsiteX5" fmla="*/ 558001 w 2059077"/>
              <a:gd name="connsiteY5" fmla="*/ 2158709 h 2734716"/>
              <a:gd name="connsiteX6" fmla="*/ 545967 w 2059077"/>
              <a:gd name="connsiteY6" fmla="*/ 2175228 h 2734716"/>
              <a:gd name="connsiteX7" fmla="*/ 497085 w 2059077"/>
              <a:gd name="connsiteY7" fmla="*/ 2214450 h 2734716"/>
              <a:gd name="connsiteX8" fmla="*/ 459320 w 2059077"/>
              <a:gd name="connsiteY8" fmla="*/ 1962411 h 2734716"/>
              <a:gd name="connsiteX9" fmla="*/ 0 w 2059077"/>
              <a:gd name="connsiteY9" fmla="*/ 271933 h 2734716"/>
              <a:gd name="connsiteX10" fmla="*/ 1421963 w 2059077"/>
              <a:gd name="connsiteY10" fmla="*/ 2723430 h 2734716"/>
              <a:gd name="connsiteX0" fmla="*/ 1265141 w 2053588"/>
              <a:gd name="connsiteY0" fmla="*/ 2709249 h 2718693"/>
              <a:gd name="connsiteX1" fmla="*/ 1095506 w 2053588"/>
              <a:gd name="connsiteY1" fmla="*/ 2716165 h 2718693"/>
              <a:gd name="connsiteX2" fmla="*/ 947912 w 2053588"/>
              <a:gd name="connsiteY2" fmla="*/ 2710217 h 2718693"/>
              <a:gd name="connsiteX3" fmla="*/ 601258 w 2053588"/>
              <a:gd name="connsiteY3" fmla="*/ 2697021 h 2718693"/>
              <a:gd name="connsiteX4" fmla="*/ 0 w 2053588"/>
              <a:gd name="connsiteY4" fmla="*/ 255910 h 2718693"/>
              <a:gd name="connsiteX5" fmla="*/ 1023638 w 2053588"/>
              <a:gd name="connsiteY5" fmla="*/ 511820 h 2718693"/>
              <a:gd name="connsiteX6" fmla="*/ 2047276 w 2053588"/>
              <a:gd name="connsiteY6" fmla="*/ 255910 h 2718693"/>
              <a:gd name="connsiteX7" fmla="*/ 1431828 w 2053588"/>
              <a:gd name="connsiteY7" fmla="*/ 2707206 h 2718693"/>
              <a:gd name="connsiteX0" fmla="*/ 0 w 2053588"/>
              <a:gd name="connsiteY0" fmla="*/ 255910 h 2718693"/>
              <a:gd name="connsiteX1" fmla="*/ 1023638 w 2053588"/>
              <a:gd name="connsiteY1" fmla="*/ 0 h 2718693"/>
              <a:gd name="connsiteX2" fmla="*/ 2047276 w 2053588"/>
              <a:gd name="connsiteY2" fmla="*/ 255910 h 2718693"/>
              <a:gd name="connsiteX3" fmla="*/ 1023638 w 2053588"/>
              <a:gd name="connsiteY3" fmla="*/ 511820 h 2718693"/>
              <a:gd name="connsiteX4" fmla="*/ 0 w 2053588"/>
              <a:gd name="connsiteY4" fmla="*/ 255910 h 2718693"/>
              <a:gd name="connsiteX0" fmla="*/ 2047276 w 2053588"/>
              <a:gd name="connsiteY0" fmla="*/ 255910 h 2718693"/>
              <a:gd name="connsiteX1" fmla="*/ 1023638 w 2053588"/>
              <a:gd name="connsiteY1" fmla="*/ 511820 h 2718693"/>
              <a:gd name="connsiteX2" fmla="*/ 0 w 2053588"/>
              <a:gd name="connsiteY2" fmla="*/ 255910 h 2718693"/>
              <a:gd name="connsiteX3" fmla="*/ 1023638 w 2053588"/>
              <a:gd name="connsiteY3" fmla="*/ 0 h 2718693"/>
              <a:gd name="connsiteX4" fmla="*/ 2053588 w 2053588"/>
              <a:gd name="connsiteY4" fmla="*/ 248643 h 2718693"/>
              <a:gd name="connsiteX5" fmla="*/ 558001 w 2053588"/>
              <a:gd name="connsiteY5" fmla="*/ 2142686 h 2718693"/>
              <a:gd name="connsiteX6" fmla="*/ 545967 w 2053588"/>
              <a:gd name="connsiteY6" fmla="*/ 2159205 h 2718693"/>
              <a:gd name="connsiteX7" fmla="*/ 497085 w 2053588"/>
              <a:gd name="connsiteY7" fmla="*/ 2198427 h 2718693"/>
              <a:gd name="connsiteX8" fmla="*/ 459320 w 2053588"/>
              <a:gd name="connsiteY8" fmla="*/ 1946388 h 2718693"/>
              <a:gd name="connsiteX9" fmla="*/ 0 w 2053588"/>
              <a:gd name="connsiteY9" fmla="*/ 255910 h 2718693"/>
              <a:gd name="connsiteX10" fmla="*/ 1421963 w 2053588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488057 w 2086950"/>
              <a:gd name="connsiteY7" fmla="*/ 1946388 h 2718693"/>
              <a:gd name="connsiteX8" fmla="*/ 28737 w 2086950"/>
              <a:gd name="connsiteY8" fmla="*/ 255910 h 2718693"/>
              <a:gd name="connsiteX9" fmla="*/ 1450700 w 2086950"/>
              <a:gd name="connsiteY9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522559 w 2086950"/>
              <a:gd name="connsiteY8" fmla="*/ 2042719 h 2718693"/>
              <a:gd name="connsiteX9" fmla="*/ 488057 w 2086950"/>
              <a:gd name="connsiteY9" fmla="*/ 1946388 h 2718693"/>
              <a:gd name="connsiteX10" fmla="*/ 28737 w 2086950"/>
              <a:gd name="connsiteY10" fmla="*/ 255910 h 2718693"/>
              <a:gd name="connsiteX11" fmla="*/ 1450700 w 2086950"/>
              <a:gd name="connsiteY11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086950"/>
              <a:gd name="connsiteY0" fmla="*/ 2709249 h 2718693"/>
              <a:gd name="connsiteX1" fmla="*/ 1124243 w 2086950"/>
              <a:gd name="connsiteY1" fmla="*/ 2716165 h 2718693"/>
              <a:gd name="connsiteX2" fmla="*/ 976649 w 2086950"/>
              <a:gd name="connsiteY2" fmla="*/ 2710217 h 2718693"/>
              <a:gd name="connsiteX3" fmla="*/ 629995 w 2086950"/>
              <a:gd name="connsiteY3" fmla="*/ 2697021 h 2718693"/>
              <a:gd name="connsiteX4" fmla="*/ 28737 w 2086950"/>
              <a:gd name="connsiteY4" fmla="*/ 255910 h 2718693"/>
              <a:gd name="connsiteX5" fmla="*/ 1052375 w 2086950"/>
              <a:gd name="connsiteY5" fmla="*/ 511820 h 2718693"/>
              <a:gd name="connsiteX6" fmla="*/ 2076013 w 2086950"/>
              <a:gd name="connsiteY6" fmla="*/ 255910 h 2718693"/>
              <a:gd name="connsiteX7" fmla="*/ 1460565 w 2086950"/>
              <a:gd name="connsiteY7" fmla="*/ 2707206 h 2718693"/>
              <a:gd name="connsiteX0" fmla="*/ 28737 w 2086950"/>
              <a:gd name="connsiteY0" fmla="*/ 255910 h 2718693"/>
              <a:gd name="connsiteX1" fmla="*/ 1052375 w 2086950"/>
              <a:gd name="connsiteY1" fmla="*/ 0 h 2718693"/>
              <a:gd name="connsiteX2" fmla="*/ 2076013 w 2086950"/>
              <a:gd name="connsiteY2" fmla="*/ 255910 h 2718693"/>
              <a:gd name="connsiteX3" fmla="*/ 1052375 w 2086950"/>
              <a:gd name="connsiteY3" fmla="*/ 511820 h 2718693"/>
              <a:gd name="connsiteX4" fmla="*/ 28737 w 2086950"/>
              <a:gd name="connsiteY4" fmla="*/ 255910 h 2718693"/>
              <a:gd name="connsiteX0" fmla="*/ 2076013 w 2086950"/>
              <a:gd name="connsiteY0" fmla="*/ 255910 h 2718693"/>
              <a:gd name="connsiteX1" fmla="*/ 1052375 w 2086950"/>
              <a:gd name="connsiteY1" fmla="*/ 511820 h 2718693"/>
              <a:gd name="connsiteX2" fmla="*/ 28737 w 2086950"/>
              <a:gd name="connsiteY2" fmla="*/ 255910 h 2718693"/>
              <a:gd name="connsiteX3" fmla="*/ 2082325 w 2086950"/>
              <a:gd name="connsiteY3" fmla="*/ 248643 h 2718693"/>
              <a:gd name="connsiteX4" fmla="*/ 586738 w 2086950"/>
              <a:gd name="connsiteY4" fmla="*/ 2142686 h 2718693"/>
              <a:gd name="connsiteX5" fmla="*/ 574704 w 2086950"/>
              <a:gd name="connsiteY5" fmla="*/ 2159205 h 2718693"/>
              <a:gd name="connsiteX6" fmla="*/ 525822 w 2086950"/>
              <a:gd name="connsiteY6" fmla="*/ 2198427 h 2718693"/>
              <a:gd name="connsiteX7" fmla="*/ 510525 w 2086950"/>
              <a:gd name="connsiteY7" fmla="*/ 2009396 h 2718693"/>
              <a:gd name="connsiteX8" fmla="*/ 488057 w 2086950"/>
              <a:gd name="connsiteY8" fmla="*/ 1946388 h 2718693"/>
              <a:gd name="connsiteX9" fmla="*/ 28737 w 2086950"/>
              <a:gd name="connsiteY9" fmla="*/ 255910 h 2718693"/>
              <a:gd name="connsiteX10" fmla="*/ 1450700 w 2086950"/>
              <a:gd name="connsiteY10" fmla="*/ 2707407 h 2718693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878 w 2104467"/>
              <a:gd name="connsiteY0" fmla="*/ 2608543 h 2617987"/>
              <a:gd name="connsiteX1" fmla="*/ 1124243 w 2104467"/>
              <a:gd name="connsiteY1" fmla="*/ 2615459 h 2617987"/>
              <a:gd name="connsiteX2" fmla="*/ 976649 w 2104467"/>
              <a:gd name="connsiteY2" fmla="*/ 2609511 h 2617987"/>
              <a:gd name="connsiteX3" fmla="*/ 629995 w 2104467"/>
              <a:gd name="connsiteY3" fmla="*/ 2596315 h 2617987"/>
              <a:gd name="connsiteX4" fmla="*/ 28737 w 2104467"/>
              <a:gd name="connsiteY4" fmla="*/ 155204 h 2617987"/>
              <a:gd name="connsiteX5" fmla="*/ 1052375 w 2104467"/>
              <a:gd name="connsiteY5" fmla="*/ 411114 h 2617987"/>
              <a:gd name="connsiteX6" fmla="*/ 2076013 w 2104467"/>
              <a:gd name="connsiteY6" fmla="*/ 155204 h 2617987"/>
              <a:gd name="connsiteX7" fmla="*/ 1460565 w 2104467"/>
              <a:gd name="connsiteY7" fmla="*/ 2606500 h 2617987"/>
              <a:gd name="connsiteX0" fmla="*/ 28737 w 2104467"/>
              <a:gd name="connsiteY0" fmla="*/ 155204 h 2617987"/>
              <a:gd name="connsiteX1" fmla="*/ 2076013 w 2104467"/>
              <a:gd name="connsiteY1" fmla="*/ 155204 h 2617987"/>
              <a:gd name="connsiteX2" fmla="*/ 1052375 w 2104467"/>
              <a:gd name="connsiteY2" fmla="*/ 411114 h 2617987"/>
              <a:gd name="connsiteX3" fmla="*/ 28737 w 2104467"/>
              <a:gd name="connsiteY3" fmla="*/ 155204 h 2617987"/>
              <a:gd name="connsiteX0" fmla="*/ 2076013 w 2104467"/>
              <a:gd name="connsiteY0" fmla="*/ 155204 h 2617987"/>
              <a:gd name="connsiteX1" fmla="*/ 1052375 w 2104467"/>
              <a:gd name="connsiteY1" fmla="*/ 411114 h 2617987"/>
              <a:gd name="connsiteX2" fmla="*/ 28737 w 2104467"/>
              <a:gd name="connsiteY2" fmla="*/ 155204 h 2617987"/>
              <a:gd name="connsiteX3" fmla="*/ 2082325 w 2104467"/>
              <a:gd name="connsiteY3" fmla="*/ 147937 h 2617987"/>
              <a:gd name="connsiteX4" fmla="*/ 586738 w 2104467"/>
              <a:gd name="connsiteY4" fmla="*/ 2041980 h 2617987"/>
              <a:gd name="connsiteX5" fmla="*/ 574704 w 2104467"/>
              <a:gd name="connsiteY5" fmla="*/ 2058499 h 2617987"/>
              <a:gd name="connsiteX6" fmla="*/ 525822 w 2104467"/>
              <a:gd name="connsiteY6" fmla="*/ 2097721 h 2617987"/>
              <a:gd name="connsiteX7" fmla="*/ 510525 w 2104467"/>
              <a:gd name="connsiteY7" fmla="*/ 1908690 h 2617987"/>
              <a:gd name="connsiteX8" fmla="*/ 488057 w 2104467"/>
              <a:gd name="connsiteY8" fmla="*/ 1845682 h 2617987"/>
              <a:gd name="connsiteX9" fmla="*/ 28737 w 2104467"/>
              <a:gd name="connsiteY9" fmla="*/ 155204 h 2617987"/>
              <a:gd name="connsiteX10" fmla="*/ 1450700 w 2104467"/>
              <a:gd name="connsiteY10" fmla="*/ 2606701 h 2617987"/>
              <a:gd name="connsiteX0" fmla="*/ 1293126 w 2103715"/>
              <a:gd name="connsiteY0" fmla="*/ 2610541 h 2619985"/>
              <a:gd name="connsiteX1" fmla="*/ 1123491 w 2103715"/>
              <a:gd name="connsiteY1" fmla="*/ 2617457 h 2619985"/>
              <a:gd name="connsiteX2" fmla="*/ 975897 w 2103715"/>
              <a:gd name="connsiteY2" fmla="*/ 2611509 h 2619985"/>
              <a:gd name="connsiteX3" fmla="*/ 629243 w 2103715"/>
              <a:gd name="connsiteY3" fmla="*/ 2598313 h 2619985"/>
              <a:gd name="connsiteX4" fmla="*/ 27985 w 2103715"/>
              <a:gd name="connsiteY4" fmla="*/ 157202 h 2619985"/>
              <a:gd name="connsiteX5" fmla="*/ 1051623 w 2103715"/>
              <a:gd name="connsiteY5" fmla="*/ 413112 h 2619985"/>
              <a:gd name="connsiteX6" fmla="*/ 2075261 w 2103715"/>
              <a:gd name="connsiteY6" fmla="*/ 157202 h 2619985"/>
              <a:gd name="connsiteX7" fmla="*/ 1459813 w 2103715"/>
              <a:gd name="connsiteY7" fmla="*/ 2608498 h 2619985"/>
              <a:gd name="connsiteX0" fmla="*/ 27985 w 2103715"/>
              <a:gd name="connsiteY0" fmla="*/ 157202 h 2619985"/>
              <a:gd name="connsiteX1" fmla="*/ 2075261 w 2103715"/>
              <a:gd name="connsiteY1" fmla="*/ 157202 h 2619985"/>
              <a:gd name="connsiteX2" fmla="*/ 1051623 w 2103715"/>
              <a:gd name="connsiteY2" fmla="*/ 413112 h 2619985"/>
              <a:gd name="connsiteX3" fmla="*/ 27985 w 2103715"/>
              <a:gd name="connsiteY3" fmla="*/ 157202 h 2619985"/>
              <a:gd name="connsiteX0" fmla="*/ 2075261 w 2103715"/>
              <a:gd name="connsiteY0" fmla="*/ 157202 h 2619985"/>
              <a:gd name="connsiteX1" fmla="*/ 1061040 w 2103715"/>
              <a:gd name="connsiteY1" fmla="*/ 462496 h 2619985"/>
              <a:gd name="connsiteX2" fmla="*/ 27985 w 2103715"/>
              <a:gd name="connsiteY2" fmla="*/ 157202 h 2619985"/>
              <a:gd name="connsiteX3" fmla="*/ 2081573 w 2103715"/>
              <a:gd name="connsiteY3" fmla="*/ 149935 h 2619985"/>
              <a:gd name="connsiteX4" fmla="*/ 585986 w 2103715"/>
              <a:gd name="connsiteY4" fmla="*/ 2043978 h 2619985"/>
              <a:gd name="connsiteX5" fmla="*/ 573952 w 2103715"/>
              <a:gd name="connsiteY5" fmla="*/ 2060497 h 2619985"/>
              <a:gd name="connsiteX6" fmla="*/ 525070 w 2103715"/>
              <a:gd name="connsiteY6" fmla="*/ 2099719 h 2619985"/>
              <a:gd name="connsiteX7" fmla="*/ 509773 w 2103715"/>
              <a:gd name="connsiteY7" fmla="*/ 1910688 h 2619985"/>
              <a:gd name="connsiteX8" fmla="*/ 487305 w 2103715"/>
              <a:gd name="connsiteY8" fmla="*/ 1847680 h 2619985"/>
              <a:gd name="connsiteX9" fmla="*/ 27985 w 2103715"/>
              <a:gd name="connsiteY9" fmla="*/ 157202 h 2619985"/>
              <a:gd name="connsiteX10" fmla="*/ 1449948 w 2103715"/>
              <a:gd name="connsiteY10" fmla="*/ 2608699 h 2619985"/>
              <a:gd name="connsiteX0" fmla="*/ 1293878 w 2104467"/>
              <a:gd name="connsiteY0" fmla="*/ 2606150 h 2615594"/>
              <a:gd name="connsiteX1" fmla="*/ 1124243 w 2104467"/>
              <a:gd name="connsiteY1" fmla="*/ 2613066 h 2615594"/>
              <a:gd name="connsiteX2" fmla="*/ 976649 w 2104467"/>
              <a:gd name="connsiteY2" fmla="*/ 2607118 h 2615594"/>
              <a:gd name="connsiteX3" fmla="*/ 629995 w 2104467"/>
              <a:gd name="connsiteY3" fmla="*/ 2593922 h 2615594"/>
              <a:gd name="connsiteX4" fmla="*/ 28737 w 2104467"/>
              <a:gd name="connsiteY4" fmla="*/ 152811 h 2615594"/>
              <a:gd name="connsiteX5" fmla="*/ 1052375 w 2104467"/>
              <a:gd name="connsiteY5" fmla="*/ 408721 h 2615594"/>
              <a:gd name="connsiteX6" fmla="*/ 2076013 w 2104467"/>
              <a:gd name="connsiteY6" fmla="*/ 152811 h 2615594"/>
              <a:gd name="connsiteX7" fmla="*/ 1460565 w 2104467"/>
              <a:gd name="connsiteY7" fmla="*/ 2604107 h 2615594"/>
              <a:gd name="connsiteX0" fmla="*/ 28737 w 2104467"/>
              <a:gd name="connsiteY0" fmla="*/ 152811 h 2615594"/>
              <a:gd name="connsiteX1" fmla="*/ 2076013 w 2104467"/>
              <a:gd name="connsiteY1" fmla="*/ 152811 h 2615594"/>
              <a:gd name="connsiteX2" fmla="*/ 1052375 w 2104467"/>
              <a:gd name="connsiteY2" fmla="*/ 408721 h 2615594"/>
              <a:gd name="connsiteX3" fmla="*/ 28737 w 2104467"/>
              <a:gd name="connsiteY3" fmla="*/ 152811 h 2615594"/>
              <a:gd name="connsiteX0" fmla="*/ 2076013 w 2104467"/>
              <a:gd name="connsiteY0" fmla="*/ 152811 h 2615594"/>
              <a:gd name="connsiteX1" fmla="*/ 1052375 w 2104467"/>
              <a:gd name="connsiteY1" fmla="*/ 348362 h 2615594"/>
              <a:gd name="connsiteX2" fmla="*/ 28737 w 2104467"/>
              <a:gd name="connsiteY2" fmla="*/ 152811 h 2615594"/>
              <a:gd name="connsiteX3" fmla="*/ 2082325 w 2104467"/>
              <a:gd name="connsiteY3" fmla="*/ 145544 h 2615594"/>
              <a:gd name="connsiteX4" fmla="*/ 586738 w 2104467"/>
              <a:gd name="connsiteY4" fmla="*/ 2039587 h 2615594"/>
              <a:gd name="connsiteX5" fmla="*/ 574704 w 2104467"/>
              <a:gd name="connsiteY5" fmla="*/ 2056106 h 2615594"/>
              <a:gd name="connsiteX6" fmla="*/ 525822 w 2104467"/>
              <a:gd name="connsiteY6" fmla="*/ 2095328 h 2615594"/>
              <a:gd name="connsiteX7" fmla="*/ 510525 w 2104467"/>
              <a:gd name="connsiteY7" fmla="*/ 1906297 h 2615594"/>
              <a:gd name="connsiteX8" fmla="*/ 488057 w 2104467"/>
              <a:gd name="connsiteY8" fmla="*/ 1843289 h 2615594"/>
              <a:gd name="connsiteX9" fmla="*/ 28737 w 2104467"/>
              <a:gd name="connsiteY9" fmla="*/ 152811 h 2615594"/>
              <a:gd name="connsiteX10" fmla="*/ 1450700 w 2104467"/>
              <a:gd name="connsiteY10" fmla="*/ 2604308 h 2615594"/>
              <a:gd name="connsiteX0" fmla="*/ 1296240 w 2106829"/>
              <a:gd name="connsiteY0" fmla="*/ 2611895 h 2621339"/>
              <a:gd name="connsiteX1" fmla="*/ 1126605 w 2106829"/>
              <a:gd name="connsiteY1" fmla="*/ 2618811 h 2621339"/>
              <a:gd name="connsiteX2" fmla="*/ 979011 w 2106829"/>
              <a:gd name="connsiteY2" fmla="*/ 2612863 h 2621339"/>
              <a:gd name="connsiteX3" fmla="*/ 632357 w 2106829"/>
              <a:gd name="connsiteY3" fmla="*/ 2599667 h 2621339"/>
              <a:gd name="connsiteX4" fmla="*/ 31099 w 2106829"/>
              <a:gd name="connsiteY4" fmla="*/ 158556 h 2621339"/>
              <a:gd name="connsiteX5" fmla="*/ 1054737 w 2106829"/>
              <a:gd name="connsiteY5" fmla="*/ 414466 h 2621339"/>
              <a:gd name="connsiteX6" fmla="*/ 2078375 w 2106829"/>
              <a:gd name="connsiteY6" fmla="*/ 158556 h 2621339"/>
              <a:gd name="connsiteX7" fmla="*/ 1462927 w 2106829"/>
              <a:gd name="connsiteY7" fmla="*/ 2609852 h 2621339"/>
              <a:gd name="connsiteX0" fmla="*/ 31099 w 2106829"/>
              <a:gd name="connsiteY0" fmla="*/ 158556 h 2621339"/>
              <a:gd name="connsiteX1" fmla="*/ 2078375 w 2106829"/>
              <a:gd name="connsiteY1" fmla="*/ 158556 h 2621339"/>
              <a:gd name="connsiteX2" fmla="*/ 1054737 w 2106829"/>
              <a:gd name="connsiteY2" fmla="*/ 414466 h 2621339"/>
              <a:gd name="connsiteX3" fmla="*/ 31099 w 2106829"/>
              <a:gd name="connsiteY3" fmla="*/ 158556 h 2621339"/>
              <a:gd name="connsiteX0" fmla="*/ 2078375 w 2106829"/>
              <a:gd name="connsiteY0" fmla="*/ 158556 h 2621339"/>
              <a:gd name="connsiteX1" fmla="*/ 1026487 w 2106829"/>
              <a:gd name="connsiteY1" fmla="*/ 496772 h 2621339"/>
              <a:gd name="connsiteX2" fmla="*/ 31099 w 2106829"/>
              <a:gd name="connsiteY2" fmla="*/ 158556 h 2621339"/>
              <a:gd name="connsiteX3" fmla="*/ 2084687 w 2106829"/>
              <a:gd name="connsiteY3" fmla="*/ 151289 h 2621339"/>
              <a:gd name="connsiteX4" fmla="*/ 589100 w 2106829"/>
              <a:gd name="connsiteY4" fmla="*/ 2045332 h 2621339"/>
              <a:gd name="connsiteX5" fmla="*/ 577066 w 2106829"/>
              <a:gd name="connsiteY5" fmla="*/ 2061851 h 2621339"/>
              <a:gd name="connsiteX6" fmla="*/ 528184 w 2106829"/>
              <a:gd name="connsiteY6" fmla="*/ 2101073 h 2621339"/>
              <a:gd name="connsiteX7" fmla="*/ 512887 w 2106829"/>
              <a:gd name="connsiteY7" fmla="*/ 1912042 h 2621339"/>
              <a:gd name="connsiteX8" fmla="*/ 490419 w 2106829"/>
              <a:gd name="connsiteY8" fmla="*/ 1849034 h 2621339"/>
              <a:gd name="connsiteX9" fmla="*/ 31099 w 2106829"/>
              <a:gd name="connsiteY9" fmla="*/ 158556 h 2621339"/>
              <a:gd name="connsiteX10" fmla="*/ 1453062 w 2106829"/>
              <a:gd name="connsiteY10" fmla="*/ 2610053 h 2621339"/>
              <a:gd name="connsiteX0" fmla="*/ 1305361 w 2115950"/>
              <a:gd name="connsiteY0" fmla="*/ 2605507 h 2614951"/>
              <a:gd name="connsiteX1" fmla="*/ 1135726 w 2115950"/>
              <a:gd name="connsiteY1" fmla="*/ 2612423 h 2614951"/>
              <a:gd name="connsiteX2" fmla="*/ 988132 w 2115950"/>
              <a:gd name="connsiteY2" fmla="*/ 2606475 h 2614951"/>
              <a:gd name="connsiteX3" fmla="*/ 641478 w 2115950"/>
              <a:gd name="connsiteY3" fmla="*/ 2593279 h 2614951"/>
              <a:gd name="connsiteX4" fmla="*/ 40220 w 2115950"/>
              <a:gd name="connsiteY4" fmla="*/ 152168 h 2614951"/>
              <a:gd name="connsiteX5" fmla="*/ 1063858 w 2115950"/>
              <a:gd name="connsiteY5" fmla="*/ 408078 h 2614951"/>
              <a:gd name="connsiteX6" fmla="*/ 2087496 w 2115950"/>
              <a:gd name="connsiteY6" fmla="*/ 152168 h 2614951"/>
              <a:gd name="connsiteX7" fmla="*/ 1472048 w 2115950"/>
              <a:gd name="connsiteY7" fmla="*/ 2603464 h 2614951"/>
              <a:gd name="connsiteX0" fmla="*/ 40220 w 2115950"/>
              <a:gd name="connsiteY0" fmla="*/ 152168 h 2614951"/>
              <a:gd name="connsiteX1" fmla="*/ 2087496 w 2115950"/>
              <a:gd name="connsiteY1" fmla="*/ 152168 h 2614951"/>
              <a:gd name="connsiteX2" fmla="*/ 1063858 w 2115950"/>
              <a:gd name="connsiteY2" fmla="*/ 408078 h 2614951"/>
              <a:gd name="connsiteX3" fmla="*/ 40220 w 2115950"/>
              <a:gd name="connsiteY3" fmla="*/ 152168 h 2614951"/>
              <a:gd name="connsiteX0" fmla="*/ 2087496 w 2115950"/>
              <a:gd name="connsiteY0" fmla="*/ 152168 h 2614951"/>
              <a:gd name="connsiteX1" fmla="*/ 941441 w 2115950"/>
              <a:gd name="connsiteY1" fmla="*/ 331257 h 2614951"/>
              <a:gd name="connsiteX2" fmla="*/ 40220 w 2115950"/>
              <a:gd name="connsiteY2" fmla="*/ 152168 h 2614951"/>
              <a:gd name="connsiteX3" fmla="*/ 2093808 w 2115950"/>
              <a:gd name="connsiteY3" fmla="*/ 144901 h 2614951"/>
              <a:gd name="connsiteX4" fmla="*/ 598221 w 2115950"/>
              <a:gd name="connsiteY4" fmla="*/ 2038944 h 2614951"/>
              <a:gd name="connsiteX5" fmla="*/ 586187 w 2115950"/>
              <a:gd name="connsiteY5" fmla="*/ 2055463 h 2614951"/>
              <a:gd name="connsiteX6" fmla="*/ 537305 w 2115950"/>
              <a:gd name="connsiteY6" fmla="*/ 2094685 h 2614951"/>
              <a:gd name="connsiteX7" fmla="*/ 522008 w 2115950"/>
              <a:gd name="connsiteY7" fmla="*/ 1905654 h 2614951"/>
              <a:gd name="connsiteX8" fmla="*/ 499540 w 2115950"/>
              <a:gd name="connsiteY8" fmla="*/ 1842646 h 2614951"/>
              <a:gd name="connsiteX9" fmla="*/ 40220 w 2115950"/>
              <a:gd name="connsiteY9" fmla="*/ 152168 h 2614951"/>
              <a:gd name="connsiteX10" fmla="*/ 1462183 w 2115950"/>
              <a:gd name="connsiteY10" fmla="*/ 2603665 h 2614951"/>
              <a:gd name="connsiteX0" fmla="*/ 1267389 w 2077978"/>
              <a:gd name="connsiteY0" fmla="*/ 2616180 h 2625624"/>
              <a:gd name="connsiteX1" fmla="*/ 1097754 w 2077978"/>
              <a:gd name="connsiteY1" fmla="*/ 2623096 h 2625624"/>
              <a:gd name="connsiteX2" fmla="*/ 950160 w 2077978"/>
              <a:gd name="connsiteY2" fmla="*/ 2617148 h 2625624"/>
              <a:gd name="connsiteX3" fmla="*/ 603506 w 2077978"/>
              <a:gd name="connsiteY3" fmla="*/ 2603952 h 2625624"/>
              <a:gd name="connsiteX4" fmla="*/ 2248 w 2077978"/>
              <a:gd name="connsiteY4" fmla="*/ 162841 h 2625624"/>
              <a:gd name="connsiteX5" fmla="*/ 1025886 w 2077978"/>
              <a:gd name="connsiteY5" fmla="*/ 418751 h 2625624"/>
              <a:gd name="connsiteX6" fmla="*/ 2049524 w 2077978"/>
              <a:gd name="connsiteY6" fmla="*/ 162841 h 2625624"/>
              <a:gd name="connsiteX7" fmla="*/ 1434076 w 2077978"/>
              <a:gd name="connsiteY7" fmla="*/ 2614137 h 2625624"/>
              <a:gd name="connsiteX0" fmla="*/ 2248 w 2077978"/>
              <a:gd name="connsiteY0" fmla="*/ 162841 h 2625624"/>
              <a:gd name="connsiteX1" fmla="*/ 2049524 w 2077978"/>
              <a:gd name="connsiteY1" fmla="*/ 162841 h 2625624"/>
              <a:gd name="connsiteX2" fmla="*/ 1025886 w 2077978"/>
              <a:gd name="connsiteY2" fmla="*/ 418751 h 2625624"/>
              <a:gd name="connsiteX3" fmla="*/ 2248 w 2077978"/>
              <a:gd name="connsiteY3" fmla="*/ 162841 h 2625624"/>
              <a:gd name="connsiteX0" fmla="*/ 2049524 w 2077978"/>
              <a:gd name="connsiteY0" fmla="*/ 162841 h 2625624"/>
              <a:gd name="connsiteX1" fmla="*/ 903469 w 2077978"/>
              <a:gd name="connsiteY1" fmla="*/ 341930 h 2625624"/>
              <a:gd name="connsiteX2" fmla="*/ 2248 w 2077978"/>
              <a:gd name="connsiteY2" fmla="*/ 162841 h 2625624"/>
              <a:gd name="connsiteX3" fmla="*/ 1111803 w 2077978"/>
              <a:gd name="connsiteY3" fmla="*/ 136694 h 2625624"/>
              <a:gd name="connsiteX4" fmla="*/ 2055836 w 2077978"/>
              <a:gd name="connsiteY4" fmla="*/ 155574 h 2625624"/>
              <a:gd name="connsiteX5" fmla="*/ 560249 w 2077978"/>
              <a:gd name="connsiteY5" fmla="*/ 2049617 h 2625624"/>
              <a:gd name="connsiteX6" fmla="*/ 548215 w 2077978"/>
              <a:gd name="connsiteY6" fmla="*/ 2066136 h 2625624"/>
              <a:gd name="connsiteX7" fmla="*/ 499333 w 2077978"/>
              <a:gd name="connsiteY7" fmla="*/ 2105358 h 2625624"/>
              <a:gd name="connsiteX8" fmla="*/ 484036 w 2077978"/>
              <a:gd name="connsiteY8" fmla="*/ 1916327 h 2625624"/>
              <a:gd name="connsiteX9" fmla="*/ 461568 w 2077978"/>
              <a:gd name="connsiteY9" fmla="*/ 1853319 h 2625624"/>
              <a:gd name="connsiteX10" fmla="*/ 2248 w 2077978"/>
              <a:gd name="connsiteY10" fmla="*/ 162841 h 2625624"/>
              <a:gd name="connsiteX11" fmla="*/ 1424211 w 2077978"/>
              <a:gd name="connsiteY11" fmla="*/ 2614338 h 2625624"/>
              <a:gd name="connsiteX0" fmla="*/ 1293595 w 2104184"/>
              <a:gd name="connsiteY0" fmla="*/ 2616180 h 2625624"/>
              <a:gd name="connsiteX1" fmla="*/ 1123960 w 2104184"/>
              <a:gd name="connsiteY1" fmla="*/ 2623096 h 2625624"/>
              <a:gd name="connsiteX2" fmla="*/ 976366 w 2104184"/>
              <a:gd name="connsiteY2" fmla="*/ 2617148 h 2625624"/>
              <a:gd name="connsiteX3" fmla="*/ 629712 w 2104184"/>
              <a:gd name="connsiteY3" fmla="*/ 2603952 h 2625624"/>
              <a:gd name="connsiteX4" fmla="*/ 28454 w 2104184"/>
              <a:gd name="connsiteY4" fmla="*/ 162841 h 2625624"/>
              <a:gd name="connsiteX5" fmla="*/ 1052092 w 2104184"/>
              <a:gd name="connsiteY5" fmla="*/ 418751 h 2625624"/>
              <a:gd name="connsiteX6" fmla="*/ 2075730 w 2104184"/>
              <a:gd name="connsiteY6" fmla="*/ 162841 h 2625624"/>
              <a:gd name="connsiteX7" fmla="*/ 1460282 w 2104184"/>
              <a:gd name="connsiteY7" fmla="*/ 2614137 h 2625624"/>
              <a:gd name="connsiteX0" fmla="*/ 28454 w 2104184"/>
              <a:gd name="connsiteY0" fmla="*/ 162841 h 2625624"/>
              <a:gd name="connsiteX1" fmla="*/ 2075730 w 2104184"/>
              <a:gd name="connsiteY1" fmla="*/ 162841 h 2625624"/>
              <a:gd name="connsiteX2" fmla="*/ 1052092 w 2104184"/>
              <a:gd name="connsiteY2" fmla="*/ 369367 h 2625624"/>
              <a:gd name="connsiteX3" fmla="*/ 28454 w 2104184"/>
              <a:gd name="connsiteY3" fmla="*/ 162841 h 2625624"/>
              <a:gd name="connsiteX0" fmla="*/ 2075730 w 2104184"/>
              <a:gd name="connsiteY0" fmla="*/ 162841 h 2625624"/>
              <a:gd name="connsiteX1" fmla="*/ 929675 w 2104184"/>
              <a:gd name="connsiteY1" fmla="*/ 341930 h 2625624"/>
              <a:gd name="connsiteX2" fmla="*/ 28454 w 2104184"/>
              <a:gd name="connsiteY2" fmla="*/ 162841 h 2625624"/>
              <a:gd name="connsiteX3" fmla="*/ 1138009 w 2104184"/>
              <a:gd name="connsiteY3" fmla="*/ 136694 h 2625624"/>
              <a:gd name="connsiteX4" fmla="*/ 2082042 w 2104184"/>
              <a:gd name="connsiteY4" fmla="*/ 155574 h 2625624"/>
              <a:gd name="connsiteX5" fmla="*/ 586455 w 2104184"/>
              <a:gd name="connsiteY5" fmla="*/ 2049617 h 2625624"/>
              <a:gd name="connsiteX6" fmla="*/ 574421 w 2104184"/>
              <a:gd name="connsiteY6" fmla="*/ 2066136 h 2625624"/>
              <a:gd name="connsiteX7" fmla="*/ 525539 w 2104184"/>
              <a:gd name="connsiteY7" fmla="*/ 2105358 h 2625624"/>
              <a:gd name="connsiteX8" fmla="*/ 510242 w 2104184"/>
              <a:gd name="connsiteY8" fmla="*/ 1916327 h 2625624"/>
              <a:gd name="connsiteX9" fmla="*/ 487774 w 2104184"/>
              <a:gd name="connsiteY9" fmla="*/ 1853319 h 2625624"/>
              <a:gd name="connsiteX10" fmla="*/ 28454 w 2104184"/>
              <a:gd name="connsiteY10" fmla="*/ 162841 h 2625624"/>
              <a:gd name="connsiteX11" fmla="*/ 1450417 w 2104184"/>
              <a:gd name="connsiteY11" fmla="*/ 2614338 h 2625624"/>
              <a:gd name="connsiteX0" fmla="*/ 1294362 w 2104619"/>
              <a:gd name="connsiteY0" fmla="*/ 2616180 h 2625624"/>
              <a:gd name="connsiteX1" fmla="*/ 1124727 w 2104619"/>
              <a:gd name="connsiteY1" fmla="*/ 2623096 h 2625624"/>
              <a:gd name="connsiteX2" fmla="*/ 977133 w 2104619"/>
              <a:gd name="connsiteY2" fmla="*/ 2617148 h 2625624"/>
              <a:gd name="connsiteX3" fmla="*/ 630479 w 2104619"/>
              <a:gd name="connsiteY3" fmla="*/ 2603952 h 2625624"/>
              <a:gd name="connsiteX4" fmla="*/ 29221 w 2104619"/>
              <a:gd name="connsiteY4" fmla="*/ 162841 h 2625624"/>
              <a:gd name="connsiteX5" fmla="*/ 1052859 w 2104619"/>
              <a:gd name="connsiteY5" fmla="*/ 418751 h 2625624"/>
              <a:gd name="connsiteX6" fmla="*/ 2076497 w 2104619"/>
              <a:gd name="connsiteY6" fmla="*/ 162841 h 2625624"/>
              <a:gd name="connsiteX7" fmla="*/ 1461049 w 2104619"/>
              <a:gd name="connsiteY7" fmla="*/ 2614137 h 2625624"/>
              <a:gd name="connsiteX0" fmla="*/ 29221 w 2104619"/>
              <a:gd name="connsiteY0" fmla="*/ 162841 h 2625624"/>
              <a:gd name="connsiteX1" fmla="*/ 2076497 w 2104619"/>
              <a:gd name="connsiteY1" fmla="*/ 162841 h 2625624"/>
              <a:gd name="connsiteX2" fmla="*/ 1043443 w 2104619"/>
              <a:gd name="connsiteY2" fmla="*/ 484597 h 2625624"/>
              <a:gd name="connsiteX3" fmla="*/ 29221 w 2104619"/>
              <a:gd name="connsiteY3" fmla="*/ 162841 h 2625624"/>
              <a:gd name="connsiteX0" fmla="*/ 2076497 w 2104619"/>
              <a:gd name="connsiteY0" fmla="*/ 162841 h 2625624"/>
              <a:gd name="connsiteX1" fmla="*/ 930442 w 2104619"/>
              <a:gd name="connsiteY1" fmla="*/ 341930 h 2625624"/>
              <a:gd name="connsiteX2" fmla="*/ 29221 w 2104619"/>
              <a:gd name="connsiteY2" fmla="*/ 162841 h 2625624"/>
              <a:gd name="connsiteX3" fmla="*/ 1138776 w 2104619"/>
              <a:gd name="connsiteY3" fmla="*/ 136694 h 2625624"/>
              <a:gd name="connsiteX4" fmla="*/ 2082809 w 2104619"/>
              <a:gd name="connsiteY4" fmla="*/ 155574 h 2625624"/>
              <a:gd name="connsiteX5" fmla="*/ 587222 w 2104619"/>
              <a:gd name="connsiteY5" fmla="*/ 2049617 h 2625624"/>
              <a:gd name="connsiteX6" fmla="*/ 575188 w 2104619"/>
              <a:gd name="connsiteY6" fmla="*/ 2066136 h 2625624"/>
              <a:gd name="connsiteX7" fmla="*/ 526306 w 2104619"/>
              <a:gd name="connsiteY7" fmla="*/ 2105358 h 2625624"/>
              <a:gd name="connsiteX8" fmla="*/ 511009 w 2104619"/>
              <a:gd name="connsiteY8" fmla="*/ 1916327 h 2625624"/>
              <a:gd name="connsiteX9" fmla="*/ 488541 w 2104619"/>
              <a:gd name="connsiteY9" fmla="*/ 1853319 h 2625624"/>
              <a:gd name="connsiteX10" fmla="*/ 29221 w 2104619"/>
              <a:gd name="connsiteY10" fmla="*/ 162841 h 2625624"/>
              <a:gd name="connsiteX11" fmla="*/ 1451184 w 2104619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53573 w 2104687"/>
              <a:gd name="connsiteY5" fmla="*/ 418751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931156 w 2104687"/>
              <a:gd name="connsiteY1" fmla="*/ 341930 h 2625624"/>
              <a:gd name="connsiteX2" fmla="*/ 29935 w 2104687"/>
              <a:gd name="connsiteY2" fmla="*/ 162841 h 2625624"/>
              <a:gd name="connsiteX3" fmla="*/ 1139490 w 2104687"/>
              <a:gd name="connsiteY3" fmla="*/ 136694 h 2625624"/>
              <a:gd name="connsiteX4" fmla="*/ 2083523 w 2104687"/>
              <a:gd name="connsiteY4" fmla="*/ 155574 h 2625624"/>
              <a:gd name="connsiteX5" fmla="*/ 587936 w 2104687"/>
              <a:gd name="connsiteY5" fmla="*/ 2049617 h 2625624"/>
              <a:gd name="connsiteX6" fmla="*/ 575902 w 2104687"/>
              <a:gd name="connsiteY6" fmla="*/ 2066136 h 2625624"/>
              <a:gd name="connsiteX7" fmla="*/ 527020 w 2104687"/>
              <a:gd name="connsiteY7" fmla="*/ 2105358 h 2625624"/>
              <a:gd name="connsiteX8" fmla="*/ 511723 w 2104687"/>
              <a:gd name="connsiteY8" fmla="*/ 1916327 h 2625624"/>
              <a:gd name="connsiteX9" fmla="*/ 489255 w 2104687"/>
              <a:gd name="connsiteY9" fmla="*/ 1853319 h 2625624"/>
              <a:gd name="connsiteX10" fmla="*/ 29935 w 2104687"/>
              <a:gd name="connsiteY10" fmla="*/ 162841 h 2625624"/>
              <a:gd name="connsiteX11" fmla="*/ 1451898 w 2104687"/>
              <a:gd name="connsiteY11" fmla="*/ 2614338 h 2625624"/>
              <a:gd name="connsiteX0" fmla="*/ 1295076 w 2104687"/>
              <a:gd name="connsiteY0" fmla="*/ 2616180 h 2625624"/>
              <a:gd name="connsiteX1" fmla="*/ 1125441 w 2104687"/>
              <a:gd name="connsiteY1" fmla="*/ 2623096 h 2625624"/>
              <a:gd name="connsiteX2" fmla="*/ 977847 w 2104687"/>
              <a:gd name="connsiteY2" fmla="*/ 2617148 h 2625624"/>
              <a:gd name="connsiteX3" fmla="*/ 631193 w 2104687"/>
              <a:gd name="connsiteY3" fmla="*/ 2603952 h 2625624"/>
              <a:gd name="connsiteX4" fmla="*/ 29935 w 2104687"/>
              <a:gd name="connsiteY4" fmla="*/ 162841 h 2625624"/>
              <a:gd name="connsiteX5" fmla="*/ 1006489 w 2104687"/>
              <a:gd name="connsiteY5" fmla="*/ 311852 h 2625624"/>
              <a:gd name="connsiteX6" fmla="*/ 2077211 w 2104687"/>
              <a:gd name="connsiteY6" fmla="*/ 162841 h 2625624"/>
              <a:gd name="connsiteX7" fmla="*/ 1461763 w 2104687"/>
              <a:gd name="connsiteY7" fmla="*/ 2614137 h 2625624"/>
              <a:gd name="connsiteX0" fmla="*/ 29935 w 2104687"/>
              <a:gd name="connsiteY0" fmla="*/ 162841 h 2625624"/>
              <a:gd name="connsiteX1" fmla="*/ 2077211 w 2104687"/>
              <a:gd name="connsiteY1" fmla="*/ 162841 h 2625624"/>
              <a:gd name="connsiteX2" fmla="*/ 1025324 w 2104687"/>
              <a:gd name="connsiteY2" fmla="*/ 352246 h 2625624"/>
              <a:gd name="connsiteX3" fmla="*/ 29935 w 2104687"/>
              <a:gd name="connsiteY3" fmla="*/ 162841 h 2625624"/>
              <a:gd name="connsiteX0" fmla="*/ 2077211 w 2104687"/>
              <a:gd name="connsiteY0" fmla="*/ 162841 h 2625624"/>
              <a:gd name="connsiteX1" fmla="*/ 1801977 w 2104687"/>
              <a:gd name="connsiteY1" fmla="*/ 270830 h 2625624"/>
              <a:gd name="connsiteX2" fmla="*/ 931156 w 2104687"/>
              <a:gd name="connsiteY2" fmla="*/ 341930 h 2625624"/>
              <a:gd name="connsiteX3" fmla="*/ 29935 w 2104687"/>
              <a:gd name="connsiteY3" fmla="*/ 162841 h 2625624"/>
              <a:gd name="connsiteX4" fmla="*/ 1139490 w 2104687"/>
              <a:gd name="connsiteY4" fmla="*/ 136694 h 2625624"/>
              <a:gd name="connsiteX5" fmla="*/ 2083523 w 2104687"/>
              <a:gd name="connsiteY5" fmla="*/ 155574 h 2625624"/>
              <a:gd name="connsiteX6" fmla="*/ 587936 w 2104687"/>
              <a:gd name="connsiteY6" fmla="*/ 2049617 h 2625624"/>
              <a:gd name="connsiteX7" fmla="*/ 575902 w 2104687"/>
              <a:gd name="connsiteY7" fmla="*/ 2066136 h 2625624"/>
              <a:gd name="connsiteX8" fmla="*/ 527020 w 2104687"/>
              <a:gd name="connsiteY8" fmla="*/ 2105358 h 2625624"/>
              <a:gd name="connsiteX9" fmla="*/ 511723 w 2104687"/>
              <a:gd name="connsiteY9" fmla="*/ 1916327 h 2625624"/>
              <a:gd name="connsiteX10" fmla="*/ 489255 w 2104687"/>
              <a:gd name="connsiteY10" fmla="*/ 1853319 h 2625624"/>
              <a:gd name="connsiteX11" fmla="*/ 29935 w 2104687"/>
              <a:gd name="connsiteY11" fmla="*/ 162841 h 2625624"/>
              <a:gd name="connsiteX12" fmla="*/ 1451898 w 2104687"/>
              <a:gd name="connsiteY12" fmla="*/ 2614338 h 2625624"/>
              <a:gd name="connsiteX0" fmla="*/ 1295076 w 2110670"/>
              <a:gd name="connsiteY0" fmla="*/ 2616180 h 2625624"/>
              <a:gd name="connsiteX1" fmla="*/ 1125441 w 2110670"/>
              <a:gd name="connsiteY1" fmla="*/ 2623096 h 2625624"/>
              <a:gd name="connsiteX2" fmla="*/ 977847 w 2110670"/>
              <a:gd name="connsiteY2" fmla="*/ 2617148 h 2625624"/>
              <a:gd name="connsiteX3" fmla="*/ 631193 w 2110670"/>
              <a:gd name="connsiteY3" fmla="*/ 2603952 h 2625624"/>
              <a:gd name="connsiteX4" fmla="*/ 29935 w 2110670"/>
              <a:gd name="connsiteY4" fmla="*/ 162841 h 2625624"/>
              <a:gd name="connsiteX5" fmla="*/ 1006489 w 2110670"/>
              <a:gd name="connsiteY5" fmla="*/ 311852 h 2625624"/>
              <a:gd name="connsiteX6" fmla="*/ 1914977 w 2110670"/>
              <a:gd name="connsiteY6" fmla="*/ 245378 h 2625624"/>
              <a:gd name="connsiteX7" fmla="*/ 2077211 w 2110670"/>
              <a:gd name="connsiteY7" fmla="*/ 162841 h 2625624"/>
              <a:gd name="connsiteX8" fmla="*/ 1461763 w 2110670"/>
              <a:gd name="connsiteY8" fmla="*/ 2614137 h 2625624"/>
              <a:gd name="connsiteX0" fmla="*/ 29935 w 2110670"/>
              <a:gd name="connsiteY0" fmla="*/ 162841 h 2625624"/>
              <a:gd name="connsiteX1" fmla="*/ 2077211 w 2110670"/>
              <a:gd name="connsiteY1" fmla="*/ 162841 h 2625624"/>
              <a:gd name="connsiteX2" fmla="*/ 1025324 w 2110670"/>
              <a:gd name="connsiteY2" fmla="*/ 352246 h 2625624"/>
              <a:gd name="connsiteX3" fmla="*/ 29935 w 2110670"/>
              <a:gd name="connsiteY3" fmla="*/ 162841 h 2625624"/>
              <a:gd name="connsiteX0" fmla="*/ 2077211 w 2110670"/>
              <a:gd name="connsiteY0" fmla="*/ 162841 h 2625624"/>
              <a:gd name="connsiteX1" fmla="*/ 1801977 w 2110670"/>
              <a:gd name="connsiteY1" fmla="*/ 270830 h 2625624"/>
              <a:gd name="connsiteX2" fmla="*/ 931156 w 2110670"/>
              <a:gd name="connsiteY2" fmla="*/ 341930 h 2625624"/>
              <a:gd name="connsiteX3" fmla="*/ 29935 w 2110670"/>
              <a:gd name="connsiteY3" fmla="*/ 162841 h 2625624"/>
              <a:gd name="connsiteX4" fmla="*/ 1139490 w 2110670"/>
              <a:gd name="connsiteY4" fmla="*/ 136694 h 2625624"/>
              <a:gd name="connsiteX5" fmla="*/ 2083523 w 2110670"/>
              <a:gd name="connsiteY5" fmla="*/ 155574 h 2625624"/>
              <a:gd name="connsiteX6" fmla="*/ 587936 w 2110670"/>
              <a:gd name="connsiteY6" fmla="*/ 2049617 h 2625624"/>
              <a:gd name="connsiteX7" fmla="*/ 575902 w 2110670"/>
              <a:gd name="connsiteY7" fmla="*/ 2066136 h 2625624"/>
              <a:gd name="connsiteX8" fmla="*/ 527020 w 2110670"/>
              <a:gd name="connsiteY8" fmla="*/ 2105358 h 2625624"/>
              <a:gd name="connsiteX9" fmla="*/ 511723 w 2110670"/>
              <a:gd name="connsiteY9" fmla="*/ 1916327 h 2625624"/>
              <a:gd name="connsiteX10" fmla="*/ 489255 w 2110670"/>
              <a:gd name="connsiteY10" fmla="*/ 1853319 h 2625624"/>
              <a:gd name="connsiteX11" fmla="*/ 29935 w 2110670"/>
              <a:gd name="connsiteY11" fmla="*/ 162841 h 2625624"/>
              <a:gd name="connsiteX12" fmla="*/ 1451898 w 2110670"/>
              <a:gd name="connsiteY12" fmla="*/ 2614338 h 2625624"/>
              <a:gd name="connsiteX0" fmla="*/ 1295076 w 2110670"/>
              <a:gd name="connsiteY0" fmla="*/ 2612440 h 2621884"/>
              <a:gd name="connsiteX1" fmla="*/ 1125441 w 2110670"/>
              <a:gd name="connsiteY1" fmla="*/ 2619356 h 2621884"/>
              <a:gd name="connsiteX2" fmla="*/ 977847 w 2110670"/>
              <a:gd name="connsiteY2" fmla="*/ 2613408 h 2621884"/>
              <a:gd name="connsiteX3" fmla="*/ 631193 w 2110670"/>
              <a:gd name="connsiteY3" fmla="*/ 2600212 h 2621884"/>
              <a:gd name="connsiteX4" fmla="*/ 29935 w 2110670"/>
              <a:gd name="connsiteY4" fmla="*/ 159101 h 2621884"/>
              <a:gd name="connsiteX5" fmla="*/ 1006489 w 2110670"/>
              <a:gd name="connsiteY5" fmla="*/ 308112 h 2621884"/>
              <a:gd name="connsiteX6" fmla="*/ 1914977 w 2110670"/>
              <a:gd name="connsiteY6" fmla="*/ 241638 h 2621884"/>
              <a:gd name="connsiteX7" fmla="*/ 2077211 w 2110670"/>
              <a:gd name="connsiteY7" fmla="*/ 159101 h 2621884"/>
              <a:gd name="connsiteX8" fmla="*/ 1461763 w 2110670"/>
              <a:gd name="connsiteY8" fmla="*/ 2610397 h 2621884"/>
              <a:gd name="connsiteX0" fmla="*/ 29935 w 2110670"/>
              <a:gd name="connsiteY0" fmla="*/ 159101 h 2621884"/>
              <a:gd name="connsiteX1" fmla="*/ 2077211 w 2110670"/>
              <a:gd name="connsiteY1" fmla="*/ 159101 h 2621884"/>
              <a:gd name="connsiteX2" fmla="*/ 1025324 w 2110670"/>
              <a:gd name="connsiteY2" fmla="*/ 348506 h 2621884"/>
              <a:gd name="connsiteX3" fmla="*/ 29935 w 2110670"/>
              <a:gd name="connsiteY3" fmla="*/ 159101 h 2621884"/>
              <a:gd name="connsiteX0" fmla="*/ 2077211 w 2110670"/>
              <a:gd name="connsiteY0" fmla="*/ 159101 h 2621884"/>
              <a:gd name="connsiteX1" fmla="*/ 1801977 w 2110670"/>
              <a:gd name="connsiteY1" fmla="*/ 267090 h 2621884"/>
              <a:gd name="connsiteX2" fmla="*/ 931156 w 2110670"/>
              <a:gd name="connsiteY2" fmla="*/ 338190 h 2621884"/>
              <a:gd name="connsiteX3" fmla="*/ 29935 w 2110670"/>
              <a:gd name="connsiteY3" fmla="*/ 159101 h 2621884"/>
              <a:gd name="connsiteX4" fmla="*/ 1139490 w 2110670"/>
              <a:gd name="connsiteY4" fmla="*/ 132954 h 2621884"/>
              <a:gd name="connsiteX5" fmla="*/ 2083523 w 2110670"/>
              <a:gd name="connsiteY5" fmla="*/ 151834 h 2621884"/>
              <a:gd name="connsiteX6" fmla="*/ 587936 w 2110670"/>
              <a:gd name="connsiteY6" fmla="*/ 2045877 h 2621884"/>
              <a:gd name="connsiteX7" fmla="*/ 575902 w 2110670"/>
              <a:gd name="connsiteY7" fmla="*/ 2062396 h 2621884"/>
              <a:gd name="connsiteX8" fmla="*/ 527020 w 2110670"/>
              <a:gd name="connsiteY8" fmla="*/ 2101618 h 2621884"/>
              <a:gd name="connsiteX9" fmla="*/ 511723 w 2110670"/>
              <a:gd name="connsiteY9" fmla="*/ 1912587 h 2621884"/>
              <a:gd name="connsiteX10" fmla="*/ 489255 w 2110670"/>
              <a:gd name="connsiteY10" fmla="*/ 1849579 h 2621884"/>
              <a:gd name="connsiteX11" fmla="*/ 29935 w 2110670"/>
              <a:gd name="connsiteY11" fmla="*/ 159101 h 2621884"/>
              <a:gd name="connsiteX12" fmla="*/ 1451898 w 2110670"/>
              <a:gd name="connsiteY12" fmla="*/ 2610598 h 2621884"/>
              <a:gd name="connsiteX0" fmla="*/ 1295076 w 2104687"/>
              <a:gd name="connsiteY0" fmla="*/ 2489560 h 2499004"/>
              <a:gd name="connsiteX1" fmla="*/ 1125441 w 2104687"/>
              <a:gd name="connsiteY1" fmla="*/ 2496476 h 2499004"/>
              <a:gd name="connsiteX2" fmla="*/ 977847 w 2104687"/>
              <a:gd name="connsiteY2" fmla="*/ 2490528 h 2499004"/>
              <a:gd name="connsiteX3" fmla="*/ 631193 w 2104687"/>
              <a:gd name="connsiteY3" fmla="*/ 2477332 h 2499004"/>
              <a:gd name="connsiteX4" fmla="*/ 29935 w 2104687"/>
              <a:gd name="connsiteY4" fmla="*/ 36221 h 2499004"/>
              <a:gd name="connsiteX5" fmla="*/ 1006489 w 2104687"/>
              <a:gd name="connsiteY5" fmla="*/ 185232 h 2499004"/>
              <a:gd name="connsiteX6" fmla="*/ 1914977 w 2104687"/>
              <a:gd name="connsiteY6" fmla="*/ 118758 h 2499004"/>
              <a:gd name="connsiteX7" fmla="*/ 2077211 w 2104687"/>
              <a:gd name="connsiteY7" fmla="*/ 36221 h 2499004"/>
              <a:gd name="connsiteX8" fmla="*/ 1461763 w 2104687"/>
              <a:gd name="connsiteY8" fmla="*/ 2487517 h 2499004"/>
              <a:gd name="connsiteX0" fmla="*/ 29935 w 2104687"/>
              <a:gd name="connsiteY0" fmla="*/ 36221 h 2499004"/>
              <a:gd name="connsiteX1" fmla="*/ 2077211 w 2104687"/>
              <a:gd name="connsiteY1" fmla="*/ 36221 h 2499004"/>
              <a:gd name="connsiteX2" fmla="*/ 1025324 w 2104687"/>
              <a:gd name="connsiteY2" fmla="*/ 225626 h 2499004"/>
              <a:gd name="connsiteX3" fmla="*/ 29935 w 2104687"/>
              <a:gd name="connsiteY3" fmla="*/ 36221 h 2499004"/>
              <a:gd name="connsiteX0" fmla="*/ 2077211 w 2104687"/>
              <a:gd name="connsiteY0" fmla="*/ 36221 h 2499004"/>
              <a:gd name="connsiteX1" fmla="*/ 1801977 w 2104687"/>
              <a:gd name="connsiteY1" fmla="*/ 144210 h 2499004"/>
              <a:gd name="connsiteX2" fmla="*/ 931156 w 2104687"/>
              <a:gd name="connsiteY2" fmla="*/ 215310 h 2499004"/>
              <a:gd name="connsiteX3" fmla="*/ 29935 w 2104687"/>
              <a:gd name="connsiteY3" fmla="*/ 36221 h 2499004"/>
              <a:gd name="connsiteX4" fmla="*/ 1139490 w 2104687"/>
              <a:gd name="connsiteY4" fmla="*/ 10074 h 2499004"/>
              <a:gd name="connsiteX5" fmla="*/ 2083523 w 2104687"/>
              <a:gd name="connsiteY5" fmla="*/ 28954 h 2499004"/>
              <a:gd name="connsiteX6" fmla="*/ 587936 w 2104687"/>
              <a:gd name="connsiteY6" fmla="*/ 1922997 h 2499004"/>
              <a:gd name="connsiteX7" fmla="*/ 575902 w 2104687"/>
              <a:gd name="connsiteY7" fmla="*/ 1939516 h 2499004"/>
              <a:gd name="connsiteX8" fmla="*/ 527020 w 2104687"/>
              <a:gd name="connsiteY8" fmla="*/ 1978738 h 2499004"/>
              <a:gd name="connsiteX9" fmla="*/ 511723 w 2104687"/>
              <a:gd name="connsiteY9" fmla="*/ 1789707 h 2499004"/>
              <a:gd name="connsiteX10" fmla="*/ 489255 w 2104687"/>
              <a:gd name="connsiteY10" fmla="*/ 1726699 h 2499004"/>
              <a:gd name="connsiteX11" fmla="*/ 29935 w 2104687"/>
              <a:gd name="connsiteY11" fmla="*/ 36221 h 2499004"/>
              <a:gd name="connsiteX12" fmla="*/ 1451898 w 2104687"/>
              <a:gd name="connsiteY12" fmla="*/ 2487718 h 24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4687" h="2499004" stroke="0" extrusionOk="0">
                <a:moveTo>
                  <a:pt x="1295076" y="2489560"/>
                </a:moveTo>
                <a:cubicBezTo>
                  <a:pt x="1259736" y="2491001"/>
                  <a:pt x="1178312" y="2496315"/>
                  <a:pt x="1125441" y="2496476"/>
                </a:cubicBezTo>
                <a:lnTo>
                  <a:pt x="977847" y="2490528"/>
                </a:lnTo>
                <a:cubicBezTo>
                  <a:pt x="895473" y="2487337"/>
                  <a:pt x="642183" y="2518868"/>
                  <a:pt x="631193" y="2477332"/>
                </a:cubicBezTo>
                <a:cubicBezTo>
                  <a:pt x="476614" y="1616771"/>
                  <a:pt x="228699" y="845915"/>
                  <a:pt x="29935" y="36221"/>
                </a:cubicBezTo>
                <a:cubicBezTo>
                  <a:pt x="29935" y="177556"/>
                  <a:pt x="692315" y="171476"/>
                  <a:pt x="1006489" y="185232"/>
                </a:cubicBezTo>
                <a:cubicBezTo>
                  <a:pt x="1320663" y="198988"/>
                  <a:pt x="1736523" y="143593"/>
                  <a:pt x="1914977" y="118758"/>
                </a:cubicBezTo>
                <a:lnTo>
                  <a:pt x="2077211" y="36221"/>
                </a:lnTo>
                <a:cubicBezTo>
                  <a:pt x="1841848" y="817300"/>
                  <a:pt x="1461763" y="2487517"/>
                  <a:pt x="1461763" y="2487517"/>
                </a:cubicBezTo>
              </a:path>
              <a:path w="2104687" h="2499004" fill="lighten" stroke="0" extrusionOk="0">
                <a:moveTo>
                  <a:pt x="29935" y="36221"/>
                </a:moveTo>
                <a:cubicBezTo>
                  <a:pt x="202111" y="-17405"/>
                  <a:pt x="1906605" y="-6431"/>
                  <a:pt x="2077211" y="36221"/>
                </a:cubicBezTo>
                <a:cubicBezTo>
                  <a:pt x="2247817" y="78873"/>
                  <a:pt x="1590664" y="225626"/>
                  <a:pt x="1025324" y="225626"/>
                </a:cubicBezTo>
                <a:cubicBezTo>
                  <a:pt x="459984" y="225626"/>
                  <a:pt x="-142241" y="89847"/>
                  <a:pt x="29935" y="36221"/>
                </a:cubicBezTo>
                <a:close/>
              </a:path>
              <a:path w="2104687" h="2499004" fill="none" extrusionOk="0">
                <a:moveTo>
                  <a:pt x="2077211" y="36221"/>
                </a:moveTo>
                <a:cubicBezTo>
                  <a:pt x="2032908" y="57613"/>
                  <a:pt x="1992986" y="114362"/>
                  <a:pt x="1801977" y="144210"/>
                </a:cubicBezTo>
                <a:cubicBezTo>
                  <a:pt x="1610968" y="174058"/>
                  <a:pt x="1228066" y="236702"/>
                  <a:pt x="931156" y="215310"/>
                </a:cubicBezTo>
                <a:cubicBezTo>
                  <a:pt x="634246" y="193918"/>
                  <a:pt x="-4787" y="70427"/>
                  <a:pt x="29935" y="36221"/>
                </a:cubicBezTo>
                <a:cubicBezTo>
                  <a:pt x="64657" y="2015"/>
                  <a:pt x="797225" y="11285"/>
                  <a:pt x="1139490" y="10074"/>
                </a:cubicBezTo>
                <a:cubicBezTo>
                  <a:pt x="1481755" y="8863"/>
                  <a:pt x="2100115" y="16714"/>
                  <a:pt x="2083523" y="28954"/>
                </a:cubicBezTo>
                <a:cubicBezTo>
                  <a:pt x="1944514" y="366980"/>
                  <a:pt x="839206" y="1604570"/>
                  <a:pt x="587936" y="1922997"/>
                </a:cubicBezTo>
                <a:cubicBezTo>
                  <a:pt x="336666" y="2241424"/>
                  <a:pt x="586055" y="1930226"/>
                  <a:pt x="575902" y="1939516"/>
                </a:cubicBezTo>
                <a:cubicBezTo>
                  <a:pt x="565749" y="1948806"/>
                  <a:pt x="537717" y="2003706"/>
                  <a:pt x="527020" y="1978738"/>
                </a:cubicBezTo>
                <a:cubicBezTo>
                  <a:pt x="516324" y="1953770"/>
                  <a:pt x="518017" y="1831713"/>
                  <a:pt x="511723" y="1789707"/>
                </a:cubicBezTo>
                <a:cubicBezTo>
                  <a:pt x="505429" y="1747701"/>
                  <a:pt x="569553" y="2018947"/>
                  <a:pt x="489255" y="1726699"/>
                </a:cubicBezTo>
                <a:lnTo>
                  <a:pt x="29935" y="36221"/>
                </a:lnTo>
                <a:cubicBezTo>
                  <a:pt x="176138" y="141967"/>
                  <a:pt x="1173453" y="2004345"/>
                  <a:pt x="1451898" y="248771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плать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07737" y="2637200"/>
            <a:ext cx="868319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ортр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132856"/>
            <a:ext cx="2571831" cy="2880000"/>
          </a:xfrm>
          <a:prstGeom prst="roundRect">
            <a:avLst>
              <a:gd name="adj" fmla="val 11111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  <a:extLst/>
        </p:spPr>
      </p:pic>
      <p:sp>
        <p:nvSpPr>
          <p:cNvPr id="5" name="имя"/>
          <p:cNvSpPr/>
          <p:nvPr/>
        </p:nvSpPr>
        <p:spPr>
          <a:xfrm>
            <a:off x="568127" y="5391693"/>
            <a:ext cx="2248726" cy="917627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</a:t>
            </a:r>
          </a:p>
          <a:p>
            <a:pPr algn="ctr"/>
            <a:r>
              <a:rPr lang="ru-RU" sz="2400" b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Сен-Лоран </a:t>
            </a:r>
          </a:p>
        </p:txBody>
      </p:sp>
      <p:sp>
        <p:nvSpPr>
          <p:cNvPr id="6" name="Скругленный прямоугольник"/>
          <p:cNvSpPr>
            <a:spLocks noChangeAspect="1"/>
          </p:cNvSpPr>
          <p:nvPr/>
        </p:nvSpPr>
        <p:spPr>
          <a:xfrm>
            <a:off x="6516216" y="5517312"/>
            <a:ext cx="1944216" cy="7200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далее" descr="C:\Users\Галина\Desktop\мой прожектор\Рисунок3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04" y="56178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Блок-схема: ручное управление"/>
          <p:cNvSpPr/>
          <p:nvPr/>
        </p:nvSpPr>
        <p:spPr>
          <a:xfrm rot="5400000">
            <a:off x="4472657" y="864047"/>
            <a:ext cx="270694" cy="1080120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ана"/>
          <p:cNvSpPr/>
          <p:nvPr/>
        </p:nvSpPr>
        <p:spPr>
          <a:xfrm>
            <a:off x="2345837" y="260648"/>
            <a:ext cx="4452327" cy="72000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Французский дизайнер </a:t>
            </a:r>
            <a:endParaRPr lang="ru-RU" sz="2800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писание"/>
          <p:cNvSpPr/>
          <p:nvPr/>
        </p:nvSpPr>
        <p:spPr>
          <a:xfrm>
            <a:off x="6084168" y="2060848"/>
            <a:ext cx="2808312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Обладатель престижной премии  «Оскар» </a:t>
            </a: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высокой моды. Создатель модного дома своего имени. Сделал трендовым мужской пошив для женщин</a:t>
            </a:r>
          </a:p>
        </p:txBody>
      </p:sp>
      <p:pic>
        <p:nvPicPr>
          <p:cNvPr id="13" name="включ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0186" y="5617895"/>
            <a:ext cx="576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одсказка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617895"/>
            <a:ext cx="5326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2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408</Words>
  <Application>Microsoft Office PowerPoint</Application>
  <PresentationFormat>Экран (4:3)</PresentationFormat>
  <Paragraphs>66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140</cp:revision>
  <dcterms:created xsi:type="dcterms:W3CDTF">2016-04-01T15:10:38Z</dcterms:created>
  <dcterms:modified xsi:type="dcterms:W3CDTF">2018-02-01T17:16:14Z</dcterms:modified>
</cp:coreProperties>
</file>