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2" r:id="rId2"/>
    <p:sldId id="273" r:id="rId3"/>
    <p:sldId id="268" r:id="rId4"/>
    <p:sldId id="277" r:id="rId5"/>
    <p:sldId id="276" r:id="rId6"/>
    <p:sldId id="266" r:id="rId7"/>
    <p:sldId id="264" r:id="rId8"/>
    <p:sldId id="267" r:id="rId9"/>
    <p:sldId id="269" r:id="rId10"/>
    <p:sldId id="270" r:id="rId11"/>
    <p:sldId id="27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5E5"/>
    <a:srgbClr val="FF7C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08" y="4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5C039-1F36-4A69-989B-436312C76356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12E95-DF71-476E-90FC-998D6229AA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189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05D88-7585-46D5-B5BC-8924BE5A5C7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01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didaktor.ru/shablon-didakticheskoj-igry-isprav-oshibki/" TargetMode="External"/><Relationship Id="rId3" Type="http://schemas.openxmlformats.org/officeDocument/2006/relationships/hyperlink" Target="http://wallpaperscraft.ru/image/trava_nebo_goluboe_chistota_cvety_zheltye_45522_3840x2400.jpg" TargetMode="External"/><Relationship Id="rId7" Type="http://schemas.openxmlformats.org/officeDocument/2006/relationships/hyperlink" Target="file:///C:\Users\%25D0%2593%25D0%25B0%25D0%25BB%25D0%25B8%25D0%25BD%25D0%25B0\Desktop\%25D0%25A1%25D0%25BD%25D0%25B0%25D0%25B9%25D0%25BF%25D0%25B5%25D1%2580\kak_narisovat_vozdushnogo_zmeya_shag_5.gif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020.radikal.ru/i712/1309/d8/bd192d3e9b86.gif" TargetMode="External"/><Relationship Id="rId5" Type="http://schemas.openxmlformats.org/officeDocument/2006/relationships/hyperlink" Target="http://s017.radikal.ru/i419/1501/c0/5a5bcaf65c0a.png" TargetMode="External"/><Relationship Id="rId4" Type="http://schemas.openxmlformats.org/officeDocument/2006/relationships/hyperlink" Target="http://dutsadok.com.ua/clipart/ljudi/4182b5161e3c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1"/>
          <p:cNvGrpSpPr/>
          <p:nvPr/>
        </p:nvGrpSpPr>
        <p:grpSpPr>
          <a:xfrm>
            <a:off x="7294453" y="2159635"/>
            <a:ext cx="1440000" cy="1924247"/>
            <a:chOff x="2405923" y="3432113"/>
            <a:chExt cx="1440000" cy="1924247"/>
          </a:xfrm>
        </p:grpSpPr>
        <p:pic>
          <p:nvPicPr>
            <p:cNvPr id="10" name="змей 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5923" y="3432113"/>
              <a:ext cx="1440000" cy="1924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да"/>
            <p:cNvSpPr txBox="1"/>
            <p:nvPr/>
          </p:nvSpPr>
          <p:spPr>
            <a:xfrm>
              <a:off x="3058705" y="3560113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Группа 2"/>
          <p:cNvGrpSpPr/>
          <p:nvPr/>
        </p:nvGrpSpPr>
        <p:grpSpPr>
          <a:xfrm>
            <a:off x="467544" y="3212741"/>
            <a:ext cx="1505542" cy="2322521"/>
            <a:chOff x="467544" y="3212741"/>
            <a:chExt cx="1505542" cy="2322521"/>
          </a:xfrm>
        </p:grpSpPr>
        <p:sp>
          <p:nvSpPr>
            <p:cNvPr id="24" name="ап"/>
            <p:cNvSpPr txBox="1"/>
            <p:nvPr/>
          </p:nvSpPr>
          <p:spPr>
            <a:xfrm>
              <a:off x="757006" y="5013176"/>
              <a:ext cx="926618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500" kern="1200" dirty="0">
                  <a:solidFill>
                    <a:srgbClr val="0070C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Это моя работа</a:t>
              </a:r>
              <a:r>
                <a:rPr lang="ru-RU" sz="500" kern="1200" dirty="0" smtClean="0">
                  <a:solidFill>
                    <a:srgbClr val="6BE307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!  Л.Г.В</a:t>
              </a:r>
              <a:r>
                <a:rPr lang="ru-RU" sz="500" kern="1200" dirty="0">
                  <a:solidFill>
                    <a:srgbClr val="6BE307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ru-RU" sz="500" dirty="0">
                <a:solidFill>
                  <a:srgbClr val="6BE30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2" name="девочка с фото" descr="C:\Users\Галина\Desktop\Снайпер\девочка с фото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3212741"/>
              <a:ext cx="1505542" cy="2322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Box 16"/>
          <p:cNvSpPr txBox="1"/>
          <p:nvPr/>
        </p:nvSpPr>
        <p:spPr>
          <a:xfrm>
            <a:off x="2696294" y="1628800"/>
            <a:ext cx="3751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Д</a:t>
            </a:r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идактическая игра</a:t>
            </a:r>
            <a:endParaRPr lang="ru-RU" sz="2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"/>
          <p:cNvSpPr/>
          <p:nvPr/>
        </p:nvSpPr>
        <p:spPr>
          <a:xfrm>
            <a:off x="1508897" y="2060848"/>
            <a:ext cx="612620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Быть в фокусе</a:t>
            </a:r>
          </a:p>
        </p:txBody>
      </p:sp>
      <p:sp>
        <p:nvSpPr>
          <p:cNvPr id="19" name="TextBox 1"/>
          <p:cNvSpPr txBox="1"/>
          <p:nvPr/>
        </p:nvSpPr>
        <p:spPr>
          <a:xfrm>
            <a:off x="3107521" y="3221522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Предмет: технология</a:t>
            </a:r>
          </a:p>
          <a:p>
            <a:pPr algn="ctr"/>
            <a:r>
              <a:rPr lang="ru-RU" sz="20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Класс: 5 (ФГОС)</a:t>
            </a:r>
            <a:endParaRPr lang="ru-RU" sz="20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2">
            <a:hlinkClick r:id="" action="ppaction://noaction"/>
          </p:cNvPr>
          <p:cNvSpPr txBox="1"/>
          <p:nvPr/>
        </p:nvSpPr>
        <p:spPr>
          <a:xfrm>
            <a:off x="825747" y="5949280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Ларькова Галина Владимировна</a:t>
            </a:r>
          </a:p>
          <a:p>
            <a:pPr algn="ctr"/>
            <a:r>
              <a:rPr lang="ru-RU" sz="2000" dirty="0" smtClean="0">
                <a:solidFill>
                  <a:srgbClr val="FFFF00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учитель технологии МБОУ «Лицей № 48» г. Калуги</a:t>
            </a:r>
            <a:endParaRPr lang="ru-RU" sz="2000" dirty="0">
              <a:solidFill>
                <a:srgbClr val="FFFF00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вспышка"/>
          <p:cNvSpPr/>
          <p:nvPr/>
        </p:nvSpPr>
        <p:spPr>
          <a:xfrm>
            <a:off x="1835696" y="360521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6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sp>
        <p:nvSpPr>
          <p:cNvPr id="16" name="вопрос"/>
          <p:cNvSpPr/>
          <p:nvPr/>
        </p:nvSpPr>
        <p:spPr>
          <a:xfrm>
            <a:off x="3675507" y="2563431"/>
            <a:ext cx="2536402" cy="649545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Молодец!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Группа 2"/>
          <p:cNvGrpSpPr/>
          <p:nvPr/>
        </p:nvGrpSpPr>
        <p:grpSpPr>
          <a:xfrm>
            <a:off x="2434498" y="3460688"/>
            <a:ext cx="1440000" cy="1924247"/>
            <a:chOff x="2405923" y="3432113"/>
            <a:chExt cx="1440000" cy="1924247"/>
          </a:xfrm>
        </p:grpSpPr>
        <p:pic>
          <p:nvPicPr>
            <p:cNvPr id="20" name="змей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5923" y="3432113"/>
              <a:ext cx="1440000" cy="1924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нет"/>
            <p:cNvSpPr txBox="1"/>
            <p:nvPr/>
          </p:nvSpPr>
          <p:spPr>
            <a:xfrm>
              <a:off x="3045278" y="3548281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1"/>
          <p:cNvGrpSpPr/>
          <p:nvPr/>
        </p:nvGrpSpPr>
        <p:grpSpPr>
          <a:xfrm>
            <a:off x="5606752" y="3418422"/>
            <a:ext cx="1440000" cy="1924247"/>
            <a:chOff x="2405923" y="3432113"/>
            <a:chExt cx="1440000" cy="1924247"/>
          </a:xfrm>
        </p:grpSpPr>
        <p:pic>
          <p:nvPicPr>
            <p:cNvPr id="25" name="змей 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405923" y="3432113"/>
              <a:ext cx="1440000" cy="1924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да"/>
            <p:cNvSpPr txBox="1"/>
            <p:nvPr/>
          </p:nvSpPr>
          <p:spPr>
            <a:xfrm>
              <a:off x="3058705" y="3560113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4" name="змей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4495" y="3419562"/>
            <a:ext cx="1440000" cy="192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змей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6303" y="3457662"/>
            <a:ext cx="1440000" cy="1924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конец">
            <a:hlinkClick r:id="" action="ppaction://hlinkshowjump?jump=endshow"/>
          </p:cNvPr>
          <p:cNvSpPr/>
          <p:nvPr/>
        </p:nvSpPr>
        <p:spPr>
          <a:xfrm>
            <a:off x="8460432" y="188640"/>
            <a:ext cx="540060" cy="540000"/>
          </a:xfrm>
          <a:prstGeom prst="mathMultiply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67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64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-0.00244 -0.3863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19329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L -0.00278 -0.3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19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16" grpId="1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"/>
          <p:cNvSpPr/>
          <p:nvPr/>
        </p:nvSpPr>
        <p:spPr>
          <a:xfrm>
            <a:off x="1000100" y="357166"/>
            <a:ext cx="71438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/>
                <a:solidFill>
                  <a:srgbClr val="FFFF00"/>
                </a:solidFill>
                <a:effectLst/>
                <a:uLnTx/>
                <a:uFillTx/>
              </a:rPr>
              <a:t>Информационные источники</a:t>
            </a:r>
          </a:p>
        </p:txBody>
      </p:sp>
      <p:sp>
        <p:nvSpPr>
          <p:cNvPr id="5" name="Стрелка вправо">
            <a:hlinkClick r:id="rId2" action="ppaction://hlinksldjump"/>
          </p:cNvPr>
          <p:cNvSpPr/>
          <p:nvPr/>
        </p:nvSpPr>
        <p:spPr>
          <a:xfrm flipH="1">
            <a:off x="8352420" y="6309320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"/>
          <p:cNvSpPr/>
          <p:nvPr/>
        </p:nvSpPr>
        <p:spPr>
          <a:xfrm>
            <a:off x="207293" y="2526625"/>
            <a:ext cx="8640960" cy="1804749"/>
          </a:xfrm>
          <a:prstGeom prst="round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Фон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девочки 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1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2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6"/>
              </a:rPr>
              <a:t>3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7" action="ppaction://hlinkfile"/>
              </a:rPr>
              <a:t>воздушный змей</a:t>
            </a:r>
            <a:endParaRPr lang="ru-RU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Автор дидактической игры «Точно в цель»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Аствацатуров</a:t>
            </a:r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 Г.О.</a:t>
            </a:r>
            <a:endParaRPr lang="ru-RU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Авторский дизайн оформления </a:t>
            </a:r>
            <a:r>
              <a:rPr lang="ru-RU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слайдов и обработка картинок</a:t>
            </a:r>
            <a:endParaRPr lang="ru-RU" sz="20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47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сведения">
            <a:hlinkClick r:id="rId3" action="ppaction://hlinksldjump" highlightClick="1"/>
          </p:cNvPr>
          <p:cNvSpPr/>
          <p:nvPr/>
        </p:nvSpPr>
        <p:spPr>
          <a:xfrm flipH="1">
            <a:off x="251520" y="260648"/>
            <a:ext cx="540060" cy="540000"/>
          </a:xfrm>
          <a:prstGeom prst="actionButtonInformation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коец">
            <a:hlinkClick r:id="" action="ppaction://hlinkshowjump?jump=endshow"/>
          </p:cNvPr>
          <p:cNvSpPr/>
          <p:nvPr/>
        </p:nvSpPr>
        <p:spPr>
          <a:xfrm flipH="1">
            <a:off x="8388424" y="152696"/>
            <a:ext cx="540060" cy="540000"/>
          </a:xfrm>
          <a:prstGeom prst="mathMultiply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"/>
          <p:cNvSpPr/>
          <p:nvPr/>
        </p:nvSpPr>
        <p:spPr>
          <a:xfrm>
            <a:off x="143508" y="980728"/>
            <a:ext cx="8856984" cy="5482352"/>
          </a:xfrm>
          <a:prstGeom prst="roundRect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2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Помоги подружкам сделать чёткие снимки, поймав в объектив фотоаппарата воздушного змея с правильным ответом. </a:t>
            </a:r>
          </a:p>
          <a:p>
            <a:pPr algn="just">
              <a:spcAft>
                <a:spcPts val="600"/>
              </a:spcAft>
              <a:buFont typeface="+mj-lt"/>
              <a:buAutoNum type="arabicPeriod"/>
            </a:pP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Щёлкни левой кнопкой мыши по девочке с фотоаппаратом.</a:t>
            </a:r>
          </a:p>
          <a:p>
            <a:pPr algn="just">
              <a:spcAft>
                <a:spcPts val="600"/>
              </a:spcAft>
              <a:buAutoNum type="arabicPeriod"/>
            </a:pP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Прочитай задание, выбери в летящих воздушных змеях правильный ответ и щёлкни по нему. Змей с верным ответом вернётся на место, а с неправильным ответом улетит вверх.</a:t>
            </a:r>
          </a:p>
          <a:p>
            <a:pPr algn="just">
              <a:spcAft>
                <a:spcPts val="600"/>
              </a:spcAft>
              <a:buAutoNum type="arabicPeriod"/>
            </a:pP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Время </a:t>
            </a:r>
            <a:r>
              <a:rPr lang="ru-RU" sz="2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игры ограничено</a:t>
            </a: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Нужно  успеть дать ответ за </a:t>
            </a:r>
            <a:r>
              <a:rPr lang="ru-RU" sz="2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время </a:t>
            </a: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движения воздушных змеев. В противном случае они исчезнут из зоны видимости.</a:t>
            </a:r>
          </a:p>
          <a:p>
            <a:pPr algn="just">
              <a:spcAft>
                <a:spcPts val="600"/>
              </a:spcAft>
              <a:buAutoNum type="arabicPeriod"/>
            </a:pP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20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перехода к следующему заданию нужно </a:t>
            </a:r>
            <a:r>
              <a:rPr lang="ru-RU" sz="2200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нажать на стрелку.</a:t>
            </a:r>
          </a:p>
          <a:p>
            <a:pPr algn="ctr">
              <a:spcAft>
                <a:spcPts val="600"/>
              </a:spcAft>
            </a:pPr>
            <a:r>
              <a:rPr lang="ru-RU" sz="2200" b="1" dirty="0" smtClean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Удачи!</a:t>
            </a:r>
          </a:p>
        </p:txBody>
      </p:sp>
      <p:sp>
        <p:nvSpPr>
          <p:cNvPr id="6" name="Прямоугольник"/>
          <p:cNvSpPr/>
          <p:nvPr/>
        </p:nvSpPr>
        <p:spPr>
          <a:xfrm>
            <a:off x="2000232" y="116632"/>
            <a:ext cx="514353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kumimoji="0" lang="ru-RU" sz="3600" b="1" i="0" u="none" strike="noStrike" kern="0" normalizeH="0" baseline="0" noProof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Правила </a:t>
            </a:r>
            <a:r>
              <a:rPr lang="ru-RU" sz="3600" b="1" kern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" pitchFamily="34" charset="0"/>
                <a:cs typeface="Arial" pitchFamily="34" charset="0"/>
              </a:rPr>
              <a:t>игры </a:t>
            </a:r>
          </a:p>
        </p:txBody>
      </p:sp>
      <p:sp>
        <p:nvSpPr>
          <p:cNvPr id="9" name="Стрелка вправо">
            <a:hlinkClick r:id="rId4" action="ppaction://hlinksldjump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76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</a:t>
            </a:r>
            <a:r>
              <a:rPr lang="ru-RU" sz="2400" dirty="0" smtClean="0"/>
              <a:t>основы</a:t>
            </a:r>
            <a:endParaRPr lang="ru-RU" sz="2400" dirty="0"/>
          </a:p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роходит вдоль кромки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Группа 2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20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нет"/>
            <p:cNvSpPr txBox="1"/>
            <p:nvPr/>
          </p:nvSpPr>
          <p:spPr>
            <a:xfrm>
              <a:off x="2935146" y="3557806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1"/>
          <p:cNvGrpSpPr/>
          <p:nvPr/>
        </p:nvGrpSpPr>
        <p:grpSpPr>
          <a:xfrm>
            <a:off x="5606752" y="3418335"/>
            <a:ext cx="1440000" cy="1924422"/>
            <a:chOff x="2405923" y="3432026"/>
            <a:chExt cx="1440000" cy="1924422"/>
          </a:xfrm>
        </p:grpSpPr>
        <p:pic>
          <p:nvPicPr>
            <p:cNvPr id="25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FFC0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да"/>
            <p:cNvSpPr txBox="1"/>
            <p:nvPr/>
          </p:nvSpPr>
          <p:spPr>
            <a:xfrm>
              <a:off x="3058705" y="3560113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Стрелка вправо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61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3 L -4.72222E-6 -7.40741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grpSp>
        <p:nvGrpSpPr>
          <p:cNvPr id="3" name="Группа 1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1027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да"/>
            <p:cNvSpPr txBox="1"/>
            <p:nvPr/>
          </p:nvSpPr>
          <p:spPr>
            <a:xfrm>
              <a:off x="2959249" y="3560113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2"/>
          <p:cNvGrpSpPr/>
          <p:nvPr/>
        </p:nvGrpSpPr>
        <p:grpSpPr>
          <a:xfrm>
            <a:off x="5606752" y="3429000"/>
            <a:ext cx="1440000" cy="1924422"/>
            <a:chOff x="2405923" y="3432026"/>
            <a:chExt cx="1440000" cy="1924422"/>
          </a:xfrm>
        </p:grpSpPr>
        <p:pic>
          <p:nvPicPr>
            <p:cNvPr id="14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нет"/>
            <p:cNvSpPr txBox="1"/>
            <p:nvPr/>
          </p:nvSpPr>
          <p:spPr>
            <a:xfrm>
              <a:off x="3073853" y="3529231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</a:t>
            </a:r>
            <a:r>
              <a:rPr lang="ru-RU" sz="2400" dirty="0"/>
              <a:t>утка́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длинная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трелка вправо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39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3 L -4.72222E-6 -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grpSp>
        <p:nvGrpSpPr>
          <p:cNvPr id="3" name="Группа 1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1027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да"/>
            <p:cNvSpPr txBox="1"/>
            <p:nvPr/>
          </p:nvSpPr>
          <p:spPr>
            <a:xfrm>
              <a:off x="3059832" y="3539108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2"/>
          <p:cNvGrpSpPr/>
          <p:nvPr/>
        </p:nvGrpSpPr>
        <p:grpSpPr>
          <a:xfrm>
            <a:off x="5606752" y="3429000"/>
            <a:ext cx="1440000" cy="1924422"/>
            <a:chOff x="2405923" y="3432026"/>
            <a:chExt cx="1440000" cy="1924422"/>
          </a:xfrm>
        </p:grpSpPr>
        <p:pic>
          <p:nvPicPr>
            <p:cNvPr id="14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нет"/>
            <p:cNvSpPr txBox="1"/>
            <p:nvPr/>
          </p:nvSpPr>
          <p:spPr>
            <a:xfrm>
              <a:off x="2945822" y="3558158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вопрос"/>
          <p:cNvSpPr/>
          <p:nvPr/>
        </p:nvSpPr>
        <p:spPr>
          <a:xfrm>
            <a:off x="225050" y="332656"/>
            <a:ext cx="2546750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основы не растягивается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Стрелка вправо 26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4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2 L -4.72222E-6 -4.07407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grpSp>
        <p:nvGrpSpPr>
          <p:cNvPr id="3" name="Группа 1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1027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4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да"/>
            <p:cNvSpPr txBox="1"/>
            <p:nvPr/>
          </p:nvSpPr>
          <p:spPr>
            <a:xfrm>
              <a:off x="2959249" y="3560113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2"/>
          <p:cNvGrpSpPr/>
          <p:nvPr/>
        </p:nvGrpSpPr>
        <p:grpSpPr>
          <a:xfrm>
            <a:off x="5606752" y="3429000"/>
            <a:ext cx="1440000" cy="1924422"/>
            <a:chOff x="2405923" y="3432026"/>
            <a:chExt cx="1440000" cy="1924422"/>
          </a:xfrm>
        </p:grpSpPr>
        <p:pic>
          <p:nvPicPr>
            <p:cNvPr id="14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нет"/>
            <p:cNvSpPr txBox="1"/>
            <p:nvPr/>
          </p:nvSpPr>
          <p:spPr>
            <a:xfrm>
              <a:off x="3073853" y="3529231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</a:t>
            </a:r>
            <a:r>
              <a:rPr lang="ru-RU" sz="2400" dirty="0"/>
              <a:t>утка́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прочная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трелка вправо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78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3 L -4.72222E-6 -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grpSp>
        <p:nvGrpSpPr>
          <p:cNvPr id="3" name="Группа 1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1027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да"/>
            <p:cNvSpPr txBox="1"/>
            <p:nvPr/>
          </p:nvSpPr>
          <p:spPr>
            <a:xfrm>
              <a:off x="3059832" y="3539108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2"/>
          <p:cNvGrpSpPr/>
          <p:nvPr/>
        </p:nvGrpSpPr>
        <p:grpSpPr>
          <a:xfrm>
            <a:off x="5606752" y="3429000"/>
            <a:ext cx="1440000" cy="1924422"/>
            <a:chOff x="2405923" y="3432026"/>
            <a:chExt cx="1440000" cy="1924422"/>
          </a:xfrm>
        </p:grpSpPr>
        <p:pic>
          <p:nvPicPr>
            <p:cNvPr id="14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нет"/>
            <p:cNvSpPr txBox="1"/>
            <p:nvPr/>
          </p:nvSpPr>
          <p:spPr>
            <a:xfrm>
              <a:off x="2945822" y="3558158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основы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длинная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Стрелка вправо 26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63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2 L -4.72222E-6 -4.07407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grpSp>
        <p:nvGrpSpPr>
          <p:cNvPr id="3" name="Группа 1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1027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FBC5E5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да"/>
            <p:cNvSpPr txBox="1"/>
            <p:nvPr/>
          </p:nvSpPr>
          <p:spPr>
            <a:xfrm>
              <a:off x="3059832" y="3539108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2"/>
          <p:cNvGrpSpPr/>
          <p:nvPr/>
        </p:nvGrpSpPr>
        <p:grpSpPr>
          <a:xfrm>
            <a:off x="5606752" y="3429000"/>
            <a:ext cx="1440000" cy="1924422"/>
            <a:chOff x="2405923" y="3432026"/>
            <a:chExt cx="1440000" cy="1924422"/>
          </a:xfrm>
        </p:grpSpPr>
        <p:pic>
          <p:nvPicPr>
            <p:cNvPr id="14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нет"/>
            <p:cNvSpPr txBox="1"/>
            <p:nvPr/>
          </p:nvSpPr>
          <p:spPr>
            <a:xfrm>
              <a:off x="2945822" y="3558158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</a:t>
            </a:r>
            <a:r>
              <a:rPr lang="ru-RU" sz="2400" dirty="0" smtClean="0"/>
              <a:t>утка́</a:t>
            </a:r>
            <a:endParaRPr lang="ru-RU" sz="2400" dirty="0"/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тянется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BC5E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трелка вправо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2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2 L -4.72222E-6 -4.07407E-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девочка с фото" descr="C:\Users\Галина\Desktop\Снайпер\девочка с фот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491478" y="3777076"/>
            <a:ext cx="1680228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вспышка"/>
          <p:cNvSpPr/>
          <p:nvPr/>
        </p:nvSpPr>
        <p:spPr>
          <a:xfrm>
            <a:off x="7097987" y="4286991"/>
            <a:ext cx="741162" cy="791491"/>
          </a:xfrm>
          <a:prstGeom prst="star10">
            <a:avLst>
              <a:gd name="adj" fmla="val 11881"/>
              <a:gd name="hf" fmla="val 105146"/>
            </a:avLst>
          </a:prstGeom>
          <a:solidFill>
            <a:srgbClr val="FFFF00"/>
          </a:solidFill>
          <a:ln w="63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9583" y="4005064"/>
            <a:ext cx="1748561" cy="213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600" y="4082757"/>
            <a:ext cx="1675252" cy="2520000"/>
          </a:xfrm>
          <a:prstGeom prst="rect">
            <a:avLst/>
          </a:prstGeom>
        </p:spPr>
      </p:pic>
      <p:sp>
        <p:nvSpPr>
          <p:cNvPr id="16" name="вопрос"/>
          <p:cNvSpPr/>
          <p:nvPr/>
        </p:nvSpPr>
        <p:spPr>
          <a:xfrm>
            <a:off x="225050" y="332656"/>
            <a:ext cx="2304256" cy="1080120"/>
          </a:xfrm>
          <a:prstGeom prst="roundRect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Нить </a:t>
            </a:r>
            <a:r>
              <a:rPr lang="ru-RU" sz="2400" dirty="0" smtClean="0"/>
              <a:t>основы</a:t>
            </a:r>
            <a:endParaRPr lang="ru-RU" sz="2400" dirty="0"/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гладкая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Группа 2"/>
          <p:cNvGrpSpPr/>
          <p:nvPr/>
        </p:nvGrpSpPr>
        <p:grpSpPr>
          <a:xfrm>
            <a:off x="2434498" y="3460601"/>
            <a:ext cx="1440000" cy="1924422"/>
            <a:chOff x="2405923" y="3432026"/>
            <a:chExt cx="1440000" cy="1924422"/>
          </a:xfrm>
        </p:grpSpPr>
        <p:pic>
          <p:nvPicPr>
            <p:cNvPr id="20" name="змей 2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нет"/>
            <p:cNvSpPr txBox="1"/>
            <p:nvPr/>
          </p:nvSpPr>
          <p:spPr>
            <a:xfrm>
              <a:off x="2954196" y="3548281"/>
              <a:ext cx="8557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нет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Группа 1"/>
          <p:cNvGrpSpPr/>
          <p:nvPr/>
        </p:nvGrpSpPr>
        <p:grpSpPr>
          <a:xfrm>
            <a:off x="5606752" y="3418335"/>
            <a:ext cx="1440000" cy="1924422"/>
            <a:chOff x="2405923" y="3432026"/>
            <a:chExt cx="1440000" cy="1924422"/>
          </a:xfrm>
        </p:grpSpPr>
        <p:pic>
          <p:nvPicPr>
            <p:cNvPr id="25" name="змей 1" descr="C:\Users\Галина\Desktop\Снайпер\змей_р.png"/>
            <p:cNvPicPr>
              <a:picLocks noChangeAspect="1" noChangeArrowheads="1"/>
            </p:cNvPicPr>
            <p:nvPr/>
          </p:nvPicPr>
          <p:blipFill>
            <a:blip r:embed="rId7">
              <a:duotone>
                <a:prstClr val="black"/>
                <a:srgbClr val="00B050">
                  <a:tint val="45000"/>
                  <a:satMod val="40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5923" y="3432026"/>
              <a:ext cx="1440000" cy="19244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да"/>
            <p:cNvSpPr txBox="1"/>
            <p:nvPr/>
          </p:nvSpPr>
          <p:spPr>
            <a:xfrm>
              <a:off x="3058705" y="3560113"/>
              <a:ext cx="6735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32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</a:t>
              </a:r>
              <a:endPara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4" name="змей 2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495" y="34194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змей 1" descr="C:\Users\Галина\Desktop\Снайпер\змей_р.png"/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03" y="3457575"/>
            <a:ext cx="1440000" cy="1924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трелка вправо">
            <a:hlinkClick r:id="" action="ppaction://hlinkshowjump?jump=nextslide"/>
          </p:cNvPr>
          <p:cNvSpPr/>
          <p:nvPr/>
        </p:nvSpPr>
        <p:spPr>
          <a:xfrm>
            <a:off x="8352420" y="6381328"/>
            <a:ext cx="540060" cy="2880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25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7" dur="1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00069 -0.87569 " pathEditMode="relative" rAng="0" ptsTypes="AA">
                                      <p:cBhvr>
                                        <p:cTn id="19" dur="1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34653 L -4.72222E-6 -7.40741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FFFF9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207</Words>
  <Application>Microsoft Office PowerPoint</Application>
  <PresentationFormat>Экран (4:3)</PresentationFormat>
  <Paragraphs>51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Галина</cp:lastModifiedBy>
  <cp:revision>69</cp:revision>
  <dcterms:created xsi:type="dcterms:W3CDTF">2016-03-25T04:48:18Z</dcterms:created>
  <dcterms:modified xsi:type="dcterms:W3CDTF">2018-02-05T05:30:05Z</dcterms:modified>
</cp:coreProperties>
</file>