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83" r:id="rId2"/>
    <p:sldId id="298" r:id="rId3"/>
    <p:sldId id="322" r:id="rId4"/>
    <p:sldId id="323" r:id="rId5"/>
    <p:sldId id="332" r:id="rId6"/>
    <p:sldId id="344" r:id="rId7"/>
    <p:sldId id="325" r:id="rId8"/>
    <p:sldId id="346" r:id="rId9"/>
    <p:sldId id="351" r:id="rId10"/>
    <p:sldId id="350" r:id="rId11"/>
    <p:sldId id="365" r:id="rId12"/>
    <p:sldId id="330" r:id="rId13"/>
    <p:sldId id="324" r:id="rId14"/>
    <p:sldId id="362" r:id="rId15"/>
    <p:sldId id="294" r:id="rId16"/>
    <p:sldId id="297" r:id="rId17"/>
    <p:sldId id="364" r:id="rId18"/>
    <p:sldId id="3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6D426-3C7D-4316-9CF5-B5462431E9F6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D9CE8-8DE2-4C77-A23E-0C2C86C0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9CE8-8DE2-4C77-A23E-0C2C86C02A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B9A6FEB-44E8-4197-B244-CC4FDA1BC949}" type="datetime1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6F524BC-4FEA-4EAA-B185-8501A05AE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A7E9D-0386-42F1-9F6D-02128F9DFBCF}" type="datetime1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524BC-4FEA-4EAA-B185-8501A05AE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817FA-5356-494A-AF96-6F2ACF9EB36C}" type="datetime1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524BC-4FEA-4EAA-B185-8501A05AE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D53E4-301C-41B0-90A4-190B84F917EB}" type="datetime1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524BC-4FEA-4EAA-B185-8501A05AE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22770E1-1509-4ADC-8D3E-AF1218A7C856}" type="datetime1">
              <a:rPr lang="ru-RU" smtClean="0"/>
              <a:pPr/>
              <a:t>07.02.2018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6F524BC-4FEA-4EAA-B185-8501A05AE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488F5B-7FF0-45AC-B4FF-46EAA71AD26B}" type="datetime1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524BC-4FEA-4EAA-B185-8501A05AE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7B288F-FD79-40A1-91AA-B5132DC52FB7}" type="datetime1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524BC-4FEA-4EAA-B185-8501A05AE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851E6-03AD-403F-BEF7-CD5B8E44C126}" type="datetime1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524BC-4FEA-4EAA-B185-8501A05AE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BBD556F-A345-4A5D-9DB3-4FA9BA68E9E7}" type="datetime1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6F524BC-4FEA-4EAA-B185-8501A05AE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F2FC93-1E61-437D-BD91-12114625003E}" type="datetime1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524BC-4FEA-4EAA-B185-8501A05AE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A945401-724C-4DDD-A760-174A2B45E8BD}" type="datetime1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6F524BC-4FEA-4EAA-B185-8501A05AE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37ADDB-FE82-405D-815B-2E9DE681F50A}" type="datetime1">
              <a:rPr lang="ru-RU" smtClean="0"/>
              <a:pPr/>
              <a:t>07.02.2018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6F524BC-4FEA-4EAA-B185-8501A05AE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dissolv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1" fontAlgn="base" hangingPunct="1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1" fontAlgn="base" hangingPunct="1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90;&#1088;&#1077;&#1085;&#1085;&#1080;&#1082;%2023%20&#1092;&#1077;&#1074;&#1088;&#1072;&#1083;&#1103;%202017\&#1057;&#1091;&#1074;&#1086;&#1088;&#1086;&#1074;&#1072;%20-%20&#1071;&#1073;&#1083;&#1086;&#1095;&#1082;&#1086;%20(&#1090;&#1072;&#1085;&#1077;&#1094;%20&#1084;&#1072;&#1083;&#1100;&#1095;&#1080;&#1082;&#1086;&#1074;%2023%20&#1092;&#1077;&#1074;&#1088;&#1072;&#1083;&#1103;)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90;&#1088;&#1077;&#1085;&#1085;&#1080;&#1082;%2023%20&#1092;&#1077;&#1074;&#1088;&#1072;&#1083;&#1103;%202017\&#1044;&#1077;&#1090;&#1089;&#1082;&#1080;&#1077;%20&#1056;&#1091;&#1089;&#1089;&#1082;&#1080;&#1077;_-_&#1055;&#1077;&#1089;&#1077;&#1085;&#1082;&#1072;%20&#1087;&#1088;&#1086;%20&#1087;&#1072;&#1087;&#1091;%20&#1080;%20&#1076;&#1086;&#1095;&#1082;&#1091;_(-).mp3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90;&#1088;&#1077;&#1085;&#1085;&#1080;&#1082;%2023%20&#1092;&#1077;&#1074;&#1088;&#1072;&#1083;&#1103;%202017\Minus-01-Chastushki(mp3-sait.info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90;&#1088;&#1077;&#1085;&#1085;&#1080;&#1082;%2023%20&#1092;&#1077;&#1074;&#1088;&#1072;&#1083;&#1103;%202017\&#1103;%20&#1088;&#1080;&#1089;&#1091;&#1102;%20&#1085;&#1072;%20&#1086;&#1082;&#1085;&#1077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90;&#1088;&#1077;&#1085;&#1085;&#1080;&#1082;%2023%20&#1092;&#1077;&#1074;&#1088;&#1072;&#1083;&#1103;%202017\&#1084;&#1080;&#1085;&#1091;&#1089;%20&#1082;&#1077;&#1084;%20&#1073;&#1099;&#1090;&#1100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90;&#1088;&#1077;&#1085;&#1085;&#1080;&#1082;%2023%20&#1092;&#1077;&#1074;&#1088;&#1072;&#1083;&#1103;%202017\&#1087;&#1072;&#1087;&#1072;%20&#1084;&#1086;&#1078;&#1077;&#1090;%20minus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6.png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90;&#1088;&#1077;&#1085;&#1085;&#1080;&#1082;%2023%20&#1092;&#1077;&#1074;&#1088;&#1072;&#1083;&#1103;%202017\&#1057;&#1072;&#1083;&#1102;&#1090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90;&#1088;&#1077;&#1085;&#1085;&#1080;&#1082;%2023%20&#1092;&#1077;&#1074;&#1088;&#1072;&#1083;&#1103;%202017\&#1047;&#1072;&#1097;&#1080;&#1090;&#1085;&#1080;&#1082;&#1080;%20&#1054;&#1090;&#1077;&#1095;&#1077;&#1089;&#1090;&#1074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tmetim.info/stixi-na-23-fevralya/" TargetMode="External"/><Relationship Id="rId5" Type="http://schemas.openxmlformats.org/officeDocument/2006/relationships/hyperlink" Target="http://allforchildren.ru/songs/papa.php" TargetMode="External"/><Relationship Id="rId4" Type="http://schemas.openxmlformats.org/officeDocument/2006/relationships/hyperlink" Target="https://yandex.ru/images/sear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55;&#1086;&#1079;&#1076;&#1088;&#1072;&#1074;&#1083;&#1103;&#1077;&#1084;%20&#1085;&#1072;&#1096;&#1080;&#1093;%20&#1087;&#1072;&#1087;\&#1055;&#1086;&#1079;&#1076;&#1088;&#1072;&#1074;&#1083;&#1103;&#1077;&#1084;%20&#1085;&#1072;&#1096;&#1080;&#1093;%20&#1087;&#1072;&#1087;\&#1052;&#1086;&#1081;%20&#1087;&#1072;&#1087;&#1072;+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90;&#1088;&#1077;&#1085;&#1085;&#1080;&#1082;%2023%20&#1092;&#1077;&#1074;&#1088;&#1072;&#1083;&#1103;%202017\&#1044;&#1077;&#1090;&#1089;&#1082;&#1080;&#1077;%20-%20&#1055;&#1088;&#1086;%20&#1087;&#1072;&#1087;&#1091;%20%20%20&#1084;&#1080;&#1085;&#1091;&#1089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55;&#1086;&#1079;&#1076;&#1088;&#1072;&#1074;&#1083;&#1103;&#1077;&#1084;%20&#1085;&#1072;&#1096;&#1080;&#1093;%20&#1087;&#1072;&#1087;\&#1055;&#1086;&#1079;&#1076;&#1088;&#1072;&#1074;&#1083;&#1103;&#1077;&#1084;%20&#1085;&#1072;&#1096;&#1080;&#1093;%20&#1087;&#1072;&#1087;\&#1096;&#1077;&#1089;&#1090;&#1074;&#1080;&#1077;%20&#1089;%20&#1092;&#1083;&#1072;&#1078;&#1082;&#1072;&#1084;&#1080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9;&#1090;&#1088;&#1077;&#1085;&#1085;&#1080;&#1082;%2023%20&#1092;&#1077;&#1074;&#1088;&#1072;&#1083;&#1103;%202017\luchshe_papy_druga_net_minus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90;&#1088;&#1077;&#1085;&#1085;&#1080;&#1082;%2023%20&#1092;&#1077;&#1074;&#1088;&#1072;&#1083;&#1103;%202017\&#1042;&#1048;&#1040;%20&#1055;&#1083;&#1072;&#1084;&#1103;%20(1979%20&#1075;.)%20-%20&#1048;&#1076;&#1105;&#1090;%20&#1089;&#1086;&#1083;&#1076;&#1072;&#1090;%20&#1087;&#1086;%20&#1075;&#1086;&#1088;&#1086;&#1076;&#1091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90;&#1088;&#1077;&#1085;&#1085;&#1080;&#1082;%2023%20&#1092;&#1077;&#1074;&#1088;&#1072;&#1083;&#1103;%202017\Koster_ogon_plamya_zvuk_kostra_tresk_-_Meditaciya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6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9;&#1090;&#1088;&#1077;&#1085;&#1085;&#1080;&#1082;%2023%20&#1092;&#1077;&#1074;&#1088;&#1072;&#1083;&#1103;%202017\Minus+(karaoke)+-+Vse+sbyvaetsya+na+svete%20(2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1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3" name="Picture 3" descr="C:\Documents and Settings\Администратор\Рабочий стол\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850112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1285860"/>
            <a:ext cx="85058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Поздравляем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наших пап с днём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Защитника Отечества!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500042"/>
            <a:ext cx="8047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 средняя общеобразовательная школа № 1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Чулымского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2132" y="5072074"/>
            <a:ext cx="30853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Тишонок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Ирина Михайловна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МКОУ СОШ № 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7686" y="6215082"/>
            <a:ext cx="78581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Ирина\Рабочий стол\открытки 23\0_4b19a_8ec810c6_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46264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43900" y="6111875"/>
            <a:ext cx="661963" cy="365125"/>
          </a:xfrm>
        </p:spPr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10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571480"/>
            <a:ext cx="785818" cy="834176"/>
          </a:xfrm>
          <a:prstGeom prst="rect">
            <a:avLst/>
          </a:prstGeom>
          <a:noFill/>
        </p:spPr>
      </p:pic>
      <p:pic>
        <p:nvPicPr>
          <p:cNvPr id="6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74713" y="500042"/>
            <a:ext cx="672967" cy="714380"/>
          </a:xfrm>
          <a:prstGeom prst="rect">
            <a:avLst/>
          </a:prstGeom>
          <a:noFill/>
        </p:spPr>
      </p:pic>
      <p:pic>
        <p:nvPicPr>
          <p:cNvPr id="7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29520" y="5072074"/>
            <a:ext cx="785818" cy="834176"/>
          </a:xfrm>
          <a:prstGeom prst="rect">
            <a:avLst/>
          </a:prstGeom>
          <a:noFill/>
        </p:spPr>
      </p:pic>
      <p:pic>
        <p:nvPicPr>
          <p:cNvPr id="8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5500702"/>
            <a:ext cx="785818" cy="834176"/>
          </a:xfrm>
          <a:prstGeom prst="rect">
            <a:avLst/>
          </a:prstGeom>
          <a:noFill/>
        </p:spPr>
      </p:pic>
      <p:pic>
        <p:nvPicPr>
          <p:cNvPr id="10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28926" y="5214950"/>
            <a:ext cx="403780" cy="428628"/>
          </a:xfrm>
          <a:prstGeom prst="rect">
            <a:avLst/>
          </a:prstGeom>
          <a:noFill/>
        </p:spPr>
      </p:pic>
      <p:pic>
        <p:nvPicPr>
          <p:cNvPr id="12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00364" y="500042"/>
            <a:ext cx="403780" cy="428628"/>
          </a:xfrm>
          <a:prstGeom prst="rect">
            <a:avLst/>
          </a:prstGeom>
          <a:noFill/>
        </p:spPr>
      </p:pic>
      <p:pic>
        <p:nvPicPr>
          <p:cNvPr id="13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0430" y="3571876"/>
            <a:ext cx="403780" cy="428628"/>
          </a:xfrm>
          <a:prstGeom prst="rect">
            <a:avLst/>
          </a:prstGeom>
          <a:noFill/>
        </p:spPr>
      </p:pic>
      <p:pic>
        <p:nvPicPr>
          <p:cNvPr id="16" name="Picture 4" descr="http://vamotkrytka.ru/_ph/99/2/39628003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2500306"/>
            <a:ext cx="1672382" cy="785818"/>
          </a:xfrm>
          <a:prstGeom prst="rect">
            <a:avLst/>
          </a:prstGeom>
          <a:noFill/>
        </p:spPr>
      </p:pic>
      <p:pic>
        <p:nvPicPr>
          <p:cNvPr id="18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72198" y="928670"/>
            <a:ext cx="403780" cy="428628"/>
          </a:xfrm>
          <a:prstGeom prst="rect">
            <a:avLst/>
          </a:prstGeom>
          <a:noFill/>
        </p:spPr>
      </p:pic>
      <p:pic>
        <p:nvPicPr>
          <p:cNvPr id="19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15140" y="3714752"/>
            <a:ext cx="403780" cy="428628"/>
          </a:xfrm>
          <a:prstGeom prst="rect">
            <a:avLst/>
          </a:prstGeom>
          <a:noFill/>
        </p:spPr>
      </p:pic>
      <p:pic>
        <p:nvPicPr>
          <p:cNvPr id="22" name="Суворова - Яблочко (танец мальчиков 23 феврал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8001024" y="5286388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158" y="5929330"/>
            <a:ext cx="415690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  «Яблочко»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4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6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43900" y="6111875"/>
            <a:ext cx="661963" cy="365125"/>
          </a:xfrm>
        </p:spPr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11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2" name="Детские Русские_-_Песенка про папу и дочку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286776" y="5715016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6000768"/>
            <a:ext cx="592021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«Песня про папу и дочку»</a:t>
            </a:r>
            <a:endParaRPr lang="ru-RU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29586" y="6111875"/>
            <a:ext cx="876277" cy="365125"/>
          </a:xfrm>
        </p:spPr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12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642918"/>
            <a:ext cx="726804" cy="642942"/>
          </a:xfrm>
          <a:prstGeom prst="rect">
            <a:avLst/>
          </a:prstGeom>
          <a:noFill/>
        </p:spPr>
      </p:pic>
      <p:pic>
        <p:nvPicPr>
          <p:cNvPr id="6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5429264"/>
            <a:ext cx="726804" cy="642942"/>
          </a:xfrm>
          <a:prstGeom prst="rect">
            <a:avLst/>
          </a:prstGeom>
          <a:noFill/>
        </p:spPr>
      </p:pic>
      <p:pic>
        <p:nvPicPr>
          <p:cNvPr id="7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5500702"/>
            <a:ext cx="726804" cy="642942"/>
          </a:xfrm>
          <a:prstGeom prst="rect">
            <a:avLst/>
          </a:prstGeom>
          <a:noFill/>
        </p:spPr>
      </p:pic>
      <p:pic>
        <p:nvPicPr>
          <p:cNvPr id="8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57818" y="3786190"/>
            <a:ext cx="726804" cy="642942"/>
          </a:xfrm>
          <a:prstGeom prst="rect">
            <a:avLst/>
          </a:prstGeom>
          <a:noFill/>
        </p:spPr>
      </p:pic>
      <p:pic>
        <p:nvPicPr>
          <p:cNvPr id="9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2" y="4714884"/>
            <a:ext cx="692638" cy="612718"/>
          </a:xfrm>
          <a:prstGeom prst="rect">
            <a:avLst/>
          </a:prstGeom>
          <a:noFill/>
        </p:spPr>
      </p:pic>
      <p:pic>
        <p:nvPicPr>
          <p:cNvPr id="10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857232"/>
            <a:ext cx="726804" cy="642942"/>
          </a:xfrm>
          <a:prstGeom prst="rect">
            <a:avLst/>
          </a:prstGeom>
          <a:noFill/>
        </p:spPr>
      </p:pic>
      <p:pic>
        <p:nvPicPr>
          <p:cNvPr id="11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86512" y="5072074"/>
            <a:ext cx="692638" cy="612718"/>
          </a:xfrm>
          <a:prstGeom prst="rect">
            <a:avLst/>
          </a:prstGeom>
          <a:noFill/>
        </p:spPr>
      </p:pic>
      <p:pic>
        <p:nvPicPr>
          <p:cNvPr id="12" name="Minus-01-Chastushki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215338" y="5857892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86182" y="428604"/>
            <a:ext cx="288091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«Частушки»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87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04"/>
            <a:ext cx="726804" cy="642942"/>
          </a:xfrm>
          <a:prstGeom prst="rect">
            <a:avLst/>
          </a:prstGeom>
          <a:noFill/>
        </p:spPr>
      </p:pic>
      <p:pic>
        <p:nvPicPr>
          <p:cNvPr id="4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428604"/>
            <a:ext cx="726804" cy="642942"/>
          </a:xfrm>
          <a:prstGeom prst="rect">
            <a:avLst/>
          </a:prstGeom>
          <a:noFill/>
        </p:spPr>
      </p:pic>
      <p:pic>
        <p:nvPicPr>
          <p:cNvPr id="5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5572140"/>
            <a:ext cx="726804" cy="642942"/>
          </a:xfrm>
          <a:prstGeom prst="rect">
            <a:avLst/>
          </a:prstGeom>
          <a:noFill/>
        </p:spPr>
      </p:pic>
      <p:pic>
        <p:nvPicPr>
          <p:cNvPr id="6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786454"/>
            <a:ext cx="726804" cy="642942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858148" y="6111875"/>
            <a:ext cx="947715" cy="365125"/>
          </a:xfrm>
        </p:spPr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13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2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3214686"/>
            <a:ext cx="1049828" cy="928694"/>
          </a:xfrm>
          <a:prstGeom prst="rect">
            <a:avLst/>
          </a:prstGeom>
          <a:noFill/>
        </p:spPr>
      </p:pic>
      <p:pic>
        <p:nvPicPr>
          <p:cNvPr id="15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4929198"/>
            <a:ext cx="941118" cy="832527"/>
          </a:xfrm>
          <a:prstGeom prst="rect">
            <a:avLst/>
          </a:prstGeom>
          <a:noFill/>
        </p:spPr>
      </p:pic>
      <p:pic>
        <p:nvPicPr>
          <p:cNvPr id="17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4612" y="1643050"/>
            <a:ext cx="1049828" cy="928694"/>
          </a:xfrm>
          <a:prstGeom prst="rect">
            <a:avLst/>
          </a:prstGeom>
          <a:noFill/>
        </p:spPr>
      </p:pic>
      <p:pic>
        <p:nvPicPr>
          <p:cNvPr id="20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99280" y="4071942"/>
            <a:ext cx="565292" cy="500066"/>
          </a:xfrm>
          <a:prstGeom prst="rect">
            <a:avLst/>
          </a:prstGeom>
          <a:noFill/>
        </p:spPr>
      </p:pic>
      <p:sp>
        <p:nvSpPr>
          <p:cNvPr id="93186" name="AutoShape 2" descr="http://ru.stockfresh.com/thumbs/master1305/5649372_%D0%BF%D0%BE%D0%B4%D1%80%D0%BE%D1%81%D1%82%D0%BA%D1%83-%D0%B3%D0%B8%D0%BC%D0%BD%D0%B0%D1%81%D1%82%D0%B8%D0%BA%D0%B8-Dance-%D0%BB%D0%B5%D0%BD%D1%82%D0%B0-%D1%81%D0%B5%D1%80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88" name="AutoShape 4" descr="http://ru.stockfresh.com/thumbs/master1305/5649372_%D0%BF%D0%BE%D0%B4%D1%80%D0%BE%D1%81%D1%82%D0%BA%D1%83-%D0%B3%D0%B8%D0%BC%D0%BD%D0%B0%D1%81%D1%82%D0%B8%D0%BA%D0%B8-Dance-%D0%BB%D0%B5%D0%BD%D1%82%D0%B0-%D1%81%D0%B5%D1%80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90" name="AutoShape 6" descr="http://ru.stockfresh.com/thumbs/master1305/5649372_%D0%BF%D0%BE%D0%B4%D1%80%D0%BE%D1%81%D1%82%D0%BA%D1%83-%D0%B3%D0%B8%D0%BC%D0%BD%D0%B0%D1%81%D1%82%D0%B8%D0%BA%D0%B8-Dance-%D0%BB%D0%B5%D0%BD%D1%82%D0%B0-%D1%81%D0%B5%D1%80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я рисую на ок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001024" y="6000768"/>
            <a:ext cx="304800" cy="30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43042" y="5857892"/>
            <a:ext cx="576311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 «Я рисую на окне»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1132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открытки 23\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43900" y="6111875"/>
            <a:ext cx="661963" cy="365125"/>
          </a:xfrm>
        </p:spPr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14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3857628"/>
            <a:ext cx="565292" cy="500066"/>
          </a:xfrm>
          <a:prstGeom prst="rect">
            <a:avLst/>
          </a:prstGeom>
          <a:noFill/>
        </p:spPr>
      </p:pic>
      <p:pic>
        <p:nvPicPr>
          <p:cNvPr id="5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5857892"/>
            <a:ext cx="565292" cy="500066"/>
          </a:xfrm>
          <a:prstGeom prst="rect">
            <a:avLst/>
          </a:prstGeom>
          <a:noFill/>
        </p:spPr>
      </p:pic>
      <p:pic>
        <p:nvPicPr>
          <p:cNvPr id="6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571480"/>
            <a:ext cx="565292" cy="500066"/>
          </a:xfrm>
          <a:prstGeom prst="rect">
            <a:avLst/>
          </a:prstGeom>
          <a:noFill/>
        </p:spPr>
      </p:pic>
      <p:pic>
        <p:nvPicPr>
          <p:cNvPr id="7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5715016"/>
            <a:ext cx="565292" cy="500066"/>
          </a:xfrm>
          <a:prstGeom prst="rect">
            <a:avLst/>
          </a:prstGeom>
          <a:noFill/>
        </p:spPr>
      </p:pic>
      <p:pic>
        <p:nvPicPr>
          <p:cNvPr id="8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38" y="714356"/>
            <a:ext cx="565292" cy="500066"/>
          </a:xfrm>
          <a:prstGeom prst="rect">
            <a:avLst/>
          </a:prstGeom>
          <a:noFill/>
        </p:spPr>
      </p:pic>
      <p:pic>
        <p:nvPicPr>
          <p:cNvPr id="9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15272" y="3286124"/>
            <a:ext cx="565292" cy="500066"/>
          </a:xfrm>
          <a:prstGeom prst="rect">
            <a:avLst/>
          </a:prstGeom>
          <a:noFill/>
        </p:spPr>
      </p:pic>
      <p:pic>
        <p:nvPicPr>
          <p:cNvPr id="11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3000372"/>
            <a:ext cx="565292" cy="500066"/>
          </a:xfrm>
          <a:prstGeom prst="rect">
            <a:avLst/>
          </a:prstGeom>
          <a:noFill/>
        </p:spPr>
      </p:pic>
      <p:pic>
        <p:nvPicPr>
          <p:cNvPr id="12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9124" y="5786454"/>
            <a:ext cx="565292" cy="500066"/>
          </a:xfrm>
          <a:prstGeom prst="rect">
            <a:avLst/>
          </a:prstGeom>
          <a:noFill/>
        </p:spPr>
      </p:pic>
      <p:pic>
        <p:nvPicPr>
          <p:cNvPr id="13" name="минус кем бы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143900" y="5357826"/>
            <a:ext cx="304800" cy="30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00364" y="428604"/>
            <a:ext cx="280717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«Кем быть»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648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285728"/>
            <a:ext cx="8643999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2462" y="6111875"/>
            <a:ext cx="733401" cy="365125"/>
          </a:xfrm>
        </p:spPr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15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папа может 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7929586" y="5643578"/>
            <a:ext cx="304800" cy="304800"/>
          </a:xfrm>
          <a:prstGeom prst="rect">
            <a:avLst/>
          </a:prstGeom>
        </p:spPr>
      </p:pic>
      <p:pic>
        <p:nvPicPr>
          <p:cNvPr id="8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3143248"/>
            <a:ext cx="1049828" cy="92869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14414" y="714356"/>
            <a:ext cx="414248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«Папа  может  …»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928934"/>
            <a:ext cx="1049828" cy="928694"/>
          </a:xfrm>
          <a:prstGeom prst="rect">
            <a:avLst/>
          </a:prstGeom>
          <a:noFill/>
        </p:spPr>
      </p:pic>
      <p:pic>
        <p:nvPicPr>
          <p:cNvPr id="15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5214950"/>
            <a:ext cx="1049828" cy="928694"/>
          </a:xfrm>
          <a:prstGeom prst="rect">
            <a:avLst/>
          </a:prstGeom>
          <a:noFill/>
        </p:spPr>
      </p:pic>
      <p:pic>
        <p:nvPicPr>
          <p:cNvPr id="10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643050"/>
            <a:ext cx="1049828" cy="928694"/>
          </a:xfrm>
          <a:prstGeom prst="rect">
            <a:avLst/>
          </a:prstGeom>
          <a:noFill/>
        </p:spPr>
      </p:pic>
      <p:pic>
        <p:nvPicPr>
          <p:cNvPr id="12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429132"/>
            <a:ext cx="1049828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4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72462" y="6111875"/>
            <a:ext cx="733401" cy="365125"/>
          </a:xfrm>
        </p:spPr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bg1"/>
                </a:solidFill>
              </a:rPr>
              <a:pPr/>
              <a:t>16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Сал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001024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Ирина\Рабочий стол\открытки 23\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85728"/>
            <a:ext cx="8594045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72462" y="6111875"/>
            <a:ext cx="733401" cy="365125"/>
          </a:xfrm>
        </p:spPr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17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86644" y="500042"/>
            <a:ext cx="726804" cy="642942"/>
          </a:xfrm>
          <a:prstGeom prst="rect">
            <a:avLst/>
          </a:prstGeom>
          <a:noFill/>
        </p:spPr>
      </p:pic>
      <p:pic>
        <p:nvPicPr>
          <p:cNvPr id="11" name="Защитники Отечес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7786710" y="5786454"/>
            <a:ext cx="304800" cy="304800"/>
          </a:xfrm>
          <a:prstGeom prst="rect">
            <a:avLst/>
          </a:prstGeom>
        </p:spPr>
      </p:pic>
      <p:pic>
        <p:nvPicPr>
          <p:cNvPr id="13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1285860"/>
            <a:ext cx="726804" cy="642942"/>
          </a:xfrm>
          <a:prstGeom prst="rect">
            <a:avLst/>
          </a:prstGeom>
          <a:noFill/>
        </p:spPr>
      </p:pic>
      <p:pic>
        <p:nvPicPr>
          <p:cNvPr id="14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728" y="4000504"/>
            <a:ext cx="726804" cy="642942"/>
          </a:xfrm>
          <a:prstGeom prst="rect">
            <a:avLst/>
          </a:prstGeom>
          <a:noFill/>
        </p:spPr>
      </p:pic>
      <p:pic>
        <p:nvPicPr>
          <p:cNvPr id="15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15206" y="3857628"/>
            <a:ext cx="726804" cy="642942"/>
          </a:xfrm>
          <a:prstGeom prst="rect">
            <a:avLst/>
          </a:prstGeom>
          <a:noFill/>
        </p:spPr>
      </p:pic>
      <p:pic>
        <p:nvPicPr>
          <p:cNvPr id="16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9124" y="5286388"/>
            <a:ext cx="726804" cy="6429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numSld="11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4BC-4FEA-4EAA-B185-8501A05AEB0E}" type="slidenum">
              <a:rPr lang="ru-RU" sz="1200" b="1" smtClean="0">
                <a:solidFill>
                  <a:schemeClr val="tx1"/>
                </a:solidFill>
              </a:rPr>
              <a:pPr/>
              <a:t>18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7" name="Picture 3" descr="C:\Documents and Settings\Администратор\Рабочий стол\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Заголовок 1"/>
          <p:cNvSpPr>
            <a:spLocks noGrp="1"/>
          </p:cNvSpPr>
          <p:nvPr/>
        </p:nvSpPr>
        <p:spPr bwMode="auto">
          <a:xfrm>
            <a:off x="428596" y="7143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Интернет-ресурсы: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2428868"/>
            <a:ext cx="7143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https://yandex.ru/images/search</a:t>
            </a:r>
            <a:r>
              <a:rPr lang="ru-RU" dirty="0" smtClean="0"/>
              <a:t> открытки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u="sng" dirty="0" smtClean="0">
                <a:hlinkClick r:id="rId5"/>
              </a:rPr>
              <a:t>http://allforchildren.ru/songs/papa.php</a:t>
            </a:r>
            <a:r>
              <a:rPr lang="ru-RU" dirty="0" smtClean="0"/>
              <a:t> песни о папе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u="sng" dirty="0" smtClean="0">
                <a:hlinkClick r:id="rId6"/>
              </a:rPr>
              <a:t>http://otmetim.info/stixi-na-23-fevralya/</a:t>
            </a:r>
            <a:r>
              <a:rPr lang="ru-RU" dirty="0" smtClean="0"/>
              <a:t> стихи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357166"/>
            <a:ext cx="8501123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04"/>
            <a:ext cx="726804" cy="642942"/>
          </a:xfrm>
          <a:prstGeom prst="rect">
            <a:avLst/>
          </a:prstGeom>
          <a:noFill/>
        </p:spPr>
      </p:pic>
      <p:pic>
        <p:nvPicPr>
          <p:cNvPr id="4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571480"/>
            <a:ext cx="726804" cy="642942"/>
          </a:xfrm>
          <a:prstGeom prst="rect">
            <a:avLst/>
          </a:prstGeom>
          <a:noFill/>
        </p:spPr>
      </p:pic>
      <p:pic>
        <p:nvPicPr>
          <p:cNvPr id="6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857364"/>
            <a:ext cx="726804" cy="642942"/>
          </a:xfrm>
          <a:prstGeom prst="rect">
            <a:avLst/>
          </a:prstGeom>
          <a:noFill/>
        </p:spPr>
      </p:pic>
      <p:pic>
        <p:nvPicPr>
          <p:cNvPr id="7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5000636"/>
            <a:ext cx="726804" cy="642942"/>
          </a:xfrm>
          <a:prstGeom prst="rect">
            <a:avLst/>
          </a:prstGeom>
          <a:noFill/>
        </p:spPr>
      </p:pic>
      <p:pic>
        <p:nvPicPr>
          <p:cNvPr id="8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643314"/>
            <a:ext cx="726804" cy="642942"/>
          </a:xfrm>
          <a:prstGeom prst="rect">
            <a:avLst/>
          </a:prstGeom>
          <a:noFill/>
        </p:spPr>
      </p:pic>
      <p:pic>
        <p:nvPicPr>
          <p:cNvPr id="9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571744"/>
            <a:ext cx="726804" cy="642942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" name="Мой папа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143900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14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Ирина\Рабочий стол\открытки 23\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7"/>
            <a:ext cx="8501122" cy="631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480"/>
            <a:ext cx="726804" cy="642942"/>
          </a:xfrm>
          <a:prstGeom prst="rect">
            <a:avLst/>
          </a:prstGeom>
          <a:noFill/>
        </p:spPr>
      </p:pic>
      <p:pic>
        <p:nvPicPr>
          <p:cNvPr id="4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71480"/>
            <a:ext cx="726804" cy="642942"/>
          </a:xfrm>
          <a:prstGeom prst="rect">
            <a:avLst/>
          </a:prstGeom>
          <a:noFill/>
        </p:spPr>
      </p:pic>
      <p:pic>
        <p:nvPicPr>
          <p:cNvPr id="5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715016"/>
            <a:ext cx="726804" cy="642942"/>
          </a:xfrm>
          <a:prstGeom prst="rect">
            <a:avLst/>
          </a:prstGeom>
          <a:noFill/>
        </p:spPr>
      </p:pic>
      <p:pic>
        <p:nvPicPr>
          <p:cNvPr id="6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26804" cy="642942"/>
          </a:xfrm>
          <a:prstGeom prst="rect">
            <a:avLst/>
          </a:prstGeom>
          <a:noFill/>
        </p:spPr>
      </p:pic>
      <p:pic>
        <p:nvPicPr>
          <p:cNvPr id="7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786322"/>
            <a:ext cx="726804" cy="642942"/>
          </a:xfrm>
          <a:prstGeom prst="rect">
            <a:avLst/>
          </a:prstGeom>
          <a:noFill/>
        </p:spPr>
      </p:pic>
      <p:pic>
        <p:nvPicPr>
          <p:cNvPr id="8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142984"/>
            <a:ext cx="726804" cy="642942"/>
          </a:xfrm>
          <a:prstGeom prst="rect">
            <a:avLst/>
          </a:prstGeom>
          <a:noFill/>
        </p:spPr>
      </p:pic>
      <p:pic>
        <p:nvPicPr>
          <p:cNvPr id="9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500438"/>
            <a:ext cx="726804" cy="642942"/>
          </a:xfrm>
          <a:prstGeom prst="rect">
            <a:avLst/>
          </a:prstGeom>
          <a:noFill/>
        </p:spPr>
      </p:pic>
      <p:pic>
        <p:nvPicPr>
          <p:cNvPr id="10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357562"/>
            <a:ext cx="726804" cy="642942"/>
          </a:xfrm>
          <a:prstGeom prst="rect">
            <a:avLst/>
          </a:prstGeom>
          <a:noFill/>
        </p:spPr>
      </p:pic>
      <p:pic>
        <p:nvPicPr>
          <p:cNvPr id="11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143248"/>
            <a:ext cx="726804" cy="642942"/>
          </a:xfrm>
          <a:prstGeom prst="rect">
            <a:avLst/>
          </a:prstGeom>
          <a:noFill/>
        </p:spPr>
      </p:pic>
      <p:pic>
        <p:nvPicPr>
          <p:cNvPr id="12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857628"/>
            <a:ext cx="726804" cy="642942"/>
          </a:xfrm>
          <a:prstGeom prst="rect">
            <a:avLst/>
          </a:prstGeom>
          <a:noFill/>
        </p:spPr>
      </p:pic>
      <p:pic>
        <p:nvPicPr>
          <p:cNvPr id="13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428736"/>
            <a:ext cx="726804" cy="642942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71480"/>
            <a:ext cx="726804" cy="642942"/>
          </a:xfrm>
          <a:prstGeom prst="rect">
            <a:avLst/>
          </a:prstGeom>
          <a:noFill/>
        </p:spPr>
      </p:pic>
      <p:pic>
        <p:nvPicPr>
          <p:cNvPr id="5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500042"/>
            <a:ext cx="726804" cy="642942"/>
          </a:xfrm>
          <a:prstGeom prst="rect">
            <a:avLst/>
          </a:prstGeom>
          <a:noFill/>
        </p:spPr>
      </p:pic>
      <p:pic>
        <p:nvPicPr>
          <p:cNvPr id="6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5643578"/>
            <a:ext cx="726804" cy="642942"/>
          </a:xfrm>
          <a:prstGeom prst="rect">
            <a:avLst/>
          </a:prstGeom>
          <a:noFill/>
        </p:spPr>
      </p:pic>
      <p:pic>
        <p:nvPicPr>
          <p:cNvPr id="7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857892"/>
            <a:ext cx="726804" cy="642942"/>
          </a:xfrm>
          <a:prstGeom prst="rect">
            <a:avLst/>
          </a:prstGeom>
          <a:noFill/>
        </p:spPr>
      </p:pic>
      <p:pic>
        <p:nvPicPr>
          <p:cNvPr id="8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071810"/>
            <a:ext cx="726804" cy="642942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4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1" name="Детские - Про папу  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001024" y="521495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6" y="5929330"/>
            <a:ext cx="611257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«Мой папа самый лучший»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4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ый рисуно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04"/>
            <a:ext cx="726804" cy="642942"/>
          </a:xfrm>
          <a:prstGeom prst="rect">
            <a:avLst/>
          </a:prstGeom>
          <a:noFill/>
        </p:spPr>
      </p:pic>
      <p:pic>
        <p:nvPicPr>
          <p:cNvPr id="4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357166"/>
            <a:ext cx="726804" cy="642942"/>
          </a:xfrm>
          <a:prstGeom prst="rect">
            <a:avLst/>
          </a:prstGeom>
          <a:noFill/>
        </p:spPr>
      </p:pic>
      <p:pic>
        <p:nvPicPr>
          <p:cNvPr id="6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4714884"/>
            <a:ext cx="726804" cy="642942"/>
          </a:xfrm>
          <a:prstGeom prst="rect">
            <a:avLst/>
          </a:prstGeom>
          <a:noFill/>
        </p:spPr>
      </p:pic>
      <p:pic>
        <p:nvPicPr>
          <p:cNvPr id="7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857496"/>
            <a:ext cx="726804" cy="642942"/>
          </a:xfrm>
          <a:prstGeom prst="rect">
            <a:avLst/>
          </a:prstGeom>
          <a:noFill/>
        </p:spPr>
      </p:pic>
      <p:pic>
        <p:nvPicPr>
          <p:cNvPr id="9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214422"/>
            <a:ext cx="726804" cy="642942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01024" y="6111875"/>
            <a:ext cx="804839" cy="365125"/>
          </a:xfrm>
        </p:spPr>
        <p:txBody>
          <a:bodyPr/>
          <a:lstStyle/>
          <a:p>
            <a:fld id="{76F524BC-4FEA-4EAA-B185-8501A05AEB0E}" type="slidenum">
              <a:rPr lang="ru-RU" sz="1800" smtClean="0">
                <a:solidFill>
                  <a:schemeClr val="tx1"/>
                </a:solidFill>
              </a:rPr>
              <a:pPr/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4942" y="1643050"/>
            <a:ext cx="726804" cy="642942"/>
          </a:xfrm>
          <a:prstGeom prst="rect">
            <a:avLst/>
          </a:prstGeom>
          <a:noFill/>
        </p:spPr>
      </p:pic>
      <p:pic>
        <p:nvPicPr>
          <p:cNvPr id="12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00958" y="2285992"/>
            <a:ext cx="726804" cy="642942"/>
          </a:xfrm>
          <a:prstGeom prst="rect">
            <a:avLst/>
          </a:prstGeom>
          <a:noFill/>
        </p:spPr>
      </p:pic>
      <p:pic>
        <p:nvPicPr>
          <p:cNvPr id="13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71736" y="4500570"/>
            <a:ext cx="726804" cy="642942"/>
          </a:xfrm>
          <a:prstGeom prst="rect">
            <a:avLst/>
          </a:prstGeom>
          <a:noFill/>
        </p:spPr>
      </p:pic>
      <p:pic>
        <p:nvPicPr>
          <p:cNvPr id="15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9454" y="3714752"/>
            <a:ext cx="726804" cy="642942"/>
          </a:xfrm>
          <a:prstGeom prst="rect">
            <a:avLst/>
          </a:prstGeom>
          <a:noFill/>
        </p:spPr>
      </p:pic>
      <p:pic>
        <p:nvPicPr>
          <p:cNvPr id="17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86644" y="5572140"/>
            <a:ext cx="726804" cy="642942"/>
          </a:xfrm>
          <a:prstGeom prst="rect">
            <a:avLst/>
          </a:prstGeom>
          <a:noFill/>
        </p:spPr>
      </p:pic>
      <p:pic>
        <p:nvPicPr>
          <p:cNvPr id="21" name="шествие с флажкам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358214" y="5429264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1538" y="428604"/>
            <a:ext cx="689163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 «Защитники Отечества»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960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29586" y="6111875"/>
            <a:ext cx="876277" cy="365125"/>
          </a:xfrm>
        </p:spPr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6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04"/>
            <a:ext cx="726804" cy="642942"/>
          </a:xfrm>
          <a:prstGeom prst="rect">
            <a:avLst/>
          </a:prstGeom>
          <a:noFill/>
        </p:spPr>
      </p:pic>
      <p:pic>
        <p:nvPicPr>
          <p:cNvPr id="5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214290"/>
            <a:ext cx="726804" cy="642942"/>
          </a:xfrm>
          <a:prstGeom prst="rect">
            <a:avLst/>
          </a:prstGeom>
          <a:noFill/>
        </p:spPr>
      </p:pic>
      <p:pic>
        <p:nvPicPr>
          <p:cNvPr id="7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5429264"/>
            <a:ext cx="726804" cy="642942"/>
          </a:xfrm>
          <a:prstGeom prst="rect">
            <a:avLst/>
          </a:prstGeom>
          <a:noFill/>
        </p:spPr>
      </p:pic>
      <p:pic>
        <p:nvPicPr>
          <p:cNvPr id="9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500042"/>
            <a:ext cx="726804" cy="642942"/>
          </a:xfrm>
          <a:prstGeom prst="rect">
            <a:avLst/>
          </a:prstGeom>
          <a:noFill/>
        </p:spPr>
      </p:pic>
      <p:pic>
        <p:nvPicPr>
          <p:cNvPr id="10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28604"/>
            <a:ext cx="726804" cy="642942"/>
          </a:xfrm>
          <a:prstGeom prst="rect">
            <a:avLst/>
          </a:prstGeom>
          <a:noFill/>
        </p:spPr>
      </p:pic>
      <p:pic>
        <p:nvPicPr>
          <p:cNvPr id="11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714884"/>
            <a:ext cx="726804" cy="642942"/>
          </a:xfrm>
          <a:prstGeom prst="rect">
            <a:avLst/>
          </a:prstGeom>
          <a:noFill/>
        </p:spPr>
      </p:pic>
      <p:pic>
        <p:nvPicPr>
          <p:cNvPr id="12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500438"/>
            <a:ext cx="726804" cy="642942"/>
          </a:xfrm>
          <a:prstGeom prst="rect">
            <a:avLst/>
          </a:prstGeom>
          <a:noFill/>
        </p:spPr>
      </p:pic>
      <p:pic>
        <p:nvPicPr>
          <p:cNvPr id="14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000504"/>
            <a:ext cx="726804" cy="642942"/>
          </a:xfrm>
          <a:prstGeom prst="rect">
            <a:avLst/>
          </a:prstGeom>
          <a:noFill/>
        </p:spPr>
      </p:pic>
      <p:pic>
        <p:nvPicPr>
          <p:cNvPr id="15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429264"/>
            <a:ext cx="726804" cy="642942"/>
          </a:xfrm>
          <a:prstGeom prst="rect">
            <a:avLst/>
          </a:prstGeom>
          <a:noFill/>
        </p:spPr>
      </p:pic>
      <p:pic>
        <p:nvPicPr>
          <p:cNvPr id="16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00504"/>
            <a:ext cx="726804" cy="64294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42910" y="571480"/>
            <a:ext cx="563487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«Лучше папы друга нет»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luchshe_papy_druga_net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358214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447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2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642918"/>
            <a:ext cx="726804" cy="642942"/>
          </a:xfrm>
          <a:prstGeom prst="rect">
            <a:avLst/>
          </a:prstGeom>
          <a:noFill/>
        </p:spPr>
      </p:pic>
      <p:pic>
        <p:nvPicPr>
          <p:cNvPr id="5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714356"/>
            <a:ext cx="726804" cy="642942"/>
          </a:xfrm>
          <a:prstGeom prst="rect">
            <a:avLst/>
          </a:prstGeom>
          <a:noFill/>
        </p:spPr>
      </p:pic>
      <p:pic>
        <p:nvPicPr>
          <p:cNvPr id="6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715016"/>
            <a:ext cx="726804" cy="642942"/>
          </a:xfrm>
          <a:prstGeom prst="rect">
            <a:avLst/>
          </a:prstGeom>
          <a:noFill/>
        </p:spPr>
      </p:pic>
      <p:pic>
        <p:nvPicPr>
          <p:cNvPr id="7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715016"/>
            <a:ext cx="726804" cy="642942"/>
          </a:xfrm>
          <a:prstGeom prst="rect">
            <a:avLst/>
          </a:prstGeom>
          <a:noFill/>
        </p:spPr>
      </p:pic>
      <p:pic>
        <p:nvPicPr>
          <p:cNvPr id="8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714620"/>
            <a:ext cx="726804" cy="642942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001024" y="6111875"/>
            <a:ext cx="804839" cy="365125"/>
          </a:xfrm>
        </p:spPr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7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6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857496"/>
            <a:ext cx="726804" cy="642942"/>
          </a:xfrm>
          <a:prstGeom prst="rect">
            <a:avLst/>
          </a:prstGeom>
          <a:noFill/>
        </p:spPr>
      </p:pic>
      <p:pic>
        <p:nvPicPr>
          <p:cNvPr id="19" name="ВИА Пламя (1979 г.) - Идёт солдат по город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8662" y="5929330"/>
            <a:ext cx="715131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  «Идёт солдат по городу»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05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5"/>
            <a:ext cx="8572560" cy="6167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72462" y="6111875"/>
            <a:ext cx="733401" cy="365125"/>
          </a:xfrm>
        </p:spPr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8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Koster_ogon_plamya_zvuk_kostra_tresk_-_Meditac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286776" y="5786454"/>
            <a:ext cx="304800" cy="304800"/>
          </a:xfrm>
          <a:prstGeom prst="rect">
            <a:avLst/>
          </a:prstGeom>
        </p:spPr>
      </p:pic>
      <p:pic>
        <p:nvPicPr>
          <p:cNvPr id="7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714356"/>
            <a:ext cx="726804" cy="642942"/>
          </a:xfrm>
          <a:prstGeom prst="rect">
            <a:avLst/>
          </a:prstGeom>
          <a:noFill/>
        </p:spPr>
      </p:pic>
      <p:pic>
        <p:nvPicPr>
          <p:cNvPr id="8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00042"/>
            <a:ext cx="726804" cy="642942"/>
          </a:xfrm>
          <a:prstGeom prst="rect">
            <a:avLst/>
          </a:prstGeom>
          <a:noFill/>
        </p:spPr>
      </p:pic>
      <p:pic>
        <p:nvPicPr>
          <p:cNvPr id="9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5572140"/>
            <a:ext cx="726804" cy="642942"/>
          </a:xfrm>
          <a:prstGeom prst="rect">
            <a:avLst/>
          </a:prstGeom>
          <a:noFill/>
        </p:spPr>
      </p:pic>
      <p:pic>
        <p:nvPicPr>
          <p:cNvPr id="10" name="Picture 6" descr="K:\РИСУНКИ\ОФОРМЛЕНИЕ\анима фоны\0007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000372"/>
            <a:ext cx="726804" cy="6429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29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Ирина\Рабочий стол\открытки 23\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86710" y="6111875"/>
            <a:ext cx="1019153" cy="365125"/>
          </a:xfrm>
        </p:spPr>
        <p:txBody>
          <a:bodyPr/>
          <a:lstStyle/>
          <a:p>
            <a:fld id="{76F524BC-4FEA-4EAA-B185-8501A05AEB0E}" type="slidenum">
              <a:rPr lang="ru-RU" sz="1400" b="1" smtClean="0">
                <a:solidFill>
                  <a:schemeClr val="tx1"/>
                </a:solidFill>
              </a:rPr>
              <a:pPr/>
              <a:t>9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Minus+(karaoke)+-+Vse+sbyvaetsya+na+svete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072462" y="592933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428604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«Всё сбывается на свете»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1956</TotalTime>
  <Words>146</Words>
  <Application>Microsoft Office PowerPoint</Application>
  <PresentationFormat>Экран (4:3)</PresentationFormat>
  <Paragraphs>57</Paragraphs>
  <Slides>18</Slides>
  <Notes>15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праздником!</dc:title>
  <dc:creator>Евгений</dc:creator>
  <cp:lastModifiedBy>USER</cp:lastModifiedBy>
  <cp:revision>197</cp:revision>
  <dcterms:created xsi:type="dcterms:W3CDTF">2012-02-20T12:52:33Z</dcterms:created>
  <dcterms:modified xsi:type="dcterms:W3CDTF">2018-02-07T18:39:58Z</dcterms:modified>
</cp:coreProperties>
</file>