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16C3D-421C-494B-927F-6356188ADDAF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7BE49-BFAF-4AEC-84C1-87D1D8B294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16C3D-421C-494B-927F-6356188ADDAF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7BE49-BFAF-4AEC-84C1-87D1D8B294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16C3D-421C-494B-927F-6356188ADDAF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7BE49-BFAF-4AEC-84C1-87D1D8B294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16C3D-421C-494B-927F-6356188ADDAF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7BE49-BFAF-4AEC-84C1-87D1D8B294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16C3D-421C-494B-927F-6356188ADDAF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7BE49-BFAF-4AEC-84C1-87D1D8B294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16C3D-421C-494B-927F-6356188ADDAF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7BE49-BFAF-4AEC-84C1-87D1D8B294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16C3D-421C-494B-927F-6356188ADDAF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7BE49-BFAF-4AEC-84C1-87D1D8B294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16C3D-421C-494B-927F-6356188ADDAF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7BE49-BFAF-4AEC-84C1-87D1D8B294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16C3D-421C-494B-927F-6356188ADDAF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7BE49-BFAF-4AEC-84C1-87D1D8B294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16C3D-421C-494B-927F-6356188ADDAF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7BE49-BFAF-4AEC-84C1-87D1D8B294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6A16C3D-421C-494B-927F-6356188ADDAF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6DB7BE49-BFAF-4AEC-84C1-87D1D8B294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6A16C3D-421C-494B-927F-6356188ADDAF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DB7BE49-BFAF-4AEC-84C1-87D1D8B2942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16016" y="3789040"/>
            <a:ext cx="4046984" cy="165618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Выполнил ученик </a:t>
            </a:r>
            <a:r>
              <a:rPr lang="ru-RU" dirty="0" smtClean="0"/>
              <a:t>7 </a:t>
            </a:r>
            <a:r>
              <a:rPr lang="ru-RU" dirty="0" smtClean="0"/>
              <a:t>класса </a:t>
            </a:r>
            <a:r>
              <a:rPr lang="ru-RU" dirty="0" err="1" smtClean="0"/>
              <a:t>Дровянников</a:t>
            </a:r>
            <a:r>
              <a:rPr lang="ru-RU" dirty="0" smtClean="0"/>
              <a:t> </a:t>
            </a:r>
            <a:r>
              <a:rPr lang="ru-RU" dirty="0"/>
              <a:t>А</a:t>
            </a:r>
            <a:r>
              <a:rPr lang="ru-RU" dirty="0" smtClean="0"/>
              <a:t>лександр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Мигель де Сервантес (1547-1616) «ДОН КИХОТ»</a:t>
            </a:r>
            <a:endParaRPr lang="ru-RU" sz="4800" dirty="0"/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772816"/>
            <a:ext cx="4258816" cy="468052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4048" y="1775191"/>
            <a:ext cx="3682752" cy="4625609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Величайший писатель – гуманист Испании, Мигель де Сервантес Сааведра, представитель литературы эпохи Возрождения</a:t>
            </a:r>
            <a:endParaRPr lang="ru-RU" dirty="0"/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Кто такой ДОН КИХОТ?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4008" y="1773936"/>
            <a:ext cx="4042792" cy="4823416"/>
          </a:xfrm>
        </p:spPr>
        <p:txBody>
          <a:bodyPr>
            <a:noAutofit/>
          </a:bodyPr>
          <a:lstStyle/>
          <a:p>
            <a:r>
              <a:rPr lang="ru-RU" sz="2200" dirty="0" smtClean="0"/>
              <a:t>Герой, бедный деревенский идальго, начитавшийся книг о рыцарских странствиях, оставляет привычную жизнь, придумывает себе рыцарское имя, к которому позднее добавляется прозвище Рыцарь печального образа. Клячу он объявляет рыцарским конем Росинантом, выбирает себе оруженосца и отправляется в путь.</a:t>
            </a:r>
            <a:endParaRPr lang="ru-RU" sz="2200" dirty="0"/>
          </a:p>
        </p:txBody>
      </p:sp>
      <p:pic>
        <p:nvPicPr>
          <p:cNvPr id="11" name="Содержимое 10" descr="11111111111111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556792"/>
            <a:ext cx="4316288" cy="4896544"/>
          </a:xfrm>
        </p:spPr>
      </p:pic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7984" y="152400"/>
            <a:ext cx="4258816" cy="1251062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Он желает искоренять всякого рода неправду, бороться со злом, защищать слабых и беззащитных; отправляется на подвиги служения доброте, справедливости</a:t>
            </a:r>
            <a:endParaRPr lang="ru-RU" sz="1600" dirty="0"/>
          </a:p>
        </p:txBody>
      </p:sp>
      <p:pic>
        <p:nvPicPr>
          <p:cNvPr id="5" name="Содержимое 4" descr="Don-Quixote-Windmill_by_G_A_Harker.gif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484784"/>
            <a:ext cx="4038600" cy="5112568"/>
          </a:xfrm>
        </p:spPr>
      </p:pic>
      <p:pic>
        <p:nvPicPr>
          <p:cNvPr id="6" name="Содержимое 5" descr="32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860032" y="1773238"/>
            <a:ext cx="3744416" cy="4624387"/>
          </a:xfrm>
        </p:spPr>
      </p:pic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600" dirty="0" smtClean="0"/>
              <a:t>Весь жизненный путь героя и злополучные «подвиги» - пародия на рыцарские странствования в романах. Он добрый, храбрый, справедливый. Цели его благородны, и мы уважаем его за это. Кодекс рыцарской чести, служения которому посвящает себя ДОН Кихот, был значительным достижением человечества и утверждает жизненность на все времена.</a:t>
            </a:r>
            <a:endParaRPr lang="ru-RU" sz="1600" dirty="0"/>
          </a:p>
        </p:txBody>
      </p:sp>
      <p:pic>
        <p:nvPicPr>
          <p:cNvPr id="4" name="Содержимое 3" descr="Don-Quixote-Windmil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628800"/>
            <a:ext cx="9032362" cy="4320480"/>
          </a:xfrm>
        </p:spPr>
      </p:pic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Алонсо</a:t>
            </a:r>
            <a:r>
              <a:rPr lang="ru-RU" dirty="0" smtClean="0"/>
              <a:t> </a:t>
            </a:r>
            <a:r>
              <a:rPr lang="ru-RU" dirty="0" err="1" smtClean="0"/>
              <a:t>Кихано</a:t>
            </a:r>
            <a:r>
              <a:rPr lang="ru-RU" dirty="0" smtClean="0"/>
              <a:t> Добрый. Это прозвище Добрый оказывается основным и главным у Сервантеса. Качество говорит о гуманизме. Герой дорог нам за нетерпимость к злу и несправедливости, за стремление помогать всем слабым и угнетенным, наконец, за чистую веру в свои идеалы. Воля творить добро – вот основа благородства ДОН КИХОТА.</a:t>
            </a:r>
            <a:endParaRPr lang="ru-RU" dirty="0"/>
          </a:p>
        </p:txBody>
      </p:sp>
      <p:pic>
        <p:nvPicPr>
          <p:cNvPr id="5" name="Содержимое 4" descr="don_quijote_mancha_16736822c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16016" y="1484784"/>
            <a:ext cx="3957806" cy="5111557"/>
          </a:xfrm>
        </p:spPr>
      </p:pic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Спасибо за внимание!</a:t>
            </a:r>
            <a:endParaRPr lang="ru-RU" sz="4800" dirty="0"/>
          </a:p>
        </p:txBody>
      </p:sp>
    </p:spTree>
  </p:cSld>
  <p:clrMapOvr>
    <a:masterClrMapping/>
  </p:clrMapOvr>
  <p:transition>
    <p:random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21</TotalTime>
  <Words>221</Words>
  <Application>Microsoft Office PowerPoint</Application>
  <PresentationFormat>Экран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Модульная</vt:lpstr>
      <vt:lpstr>Выполнил ученик 7 класса Дровянников Александр</vt:lpstr>
      <vt:lpstr>Презентация PowerPoint</vt:lpstr>
      <vt:lpstr>Кто такой ДОН КИХОТ?</vt:lpstr>
      <vt:lpstr>Он желает искоренять всякого рода неправду, бороться со злом, защищать слабых и беззащитных; отправляется на подвиги служения доброте, справедливости</vt:lpstr>
      <vt:lpstr>Весь жизненный путь героя и злополучные «подвиги» - пародия на рыцарские странствования в романах. Он добрый, храбрый, справедливый. Цели его благородны, и мы уважаем его за это. Кодекс рыцарской чести, служения которому посвящает себя ДОН Кихот, был значительным достижением человечества и утверждает жизненность на все времена.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Выполнил ученик 6 класса Дровянников александр</dc:title>
  <dc:creator>Алексей</dc:creator>
  <cp:lastModifiedBy>NB01</cp:lastModifiedBy>
  <cp:revision>4</cp:revision>
  <dcterms:created xsi:type="dcterms:W3CDTF">2017-05-16T13:43:00Z</dcterms:created>
  <dcterms:modified xsi:type="dcterms:W3CDTF">2018-01-17T06:58:31Z</dcterms:modified>
</cp:coreProperties>
</file>