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2" r:id="rId6"/>
    <p:sldId id="265" r:id="rId7"/>
    <p:sldId id="264" r:id="rId8"/>
    <p:sldId id="263" r:id="rId9"/>
    <p:sldId id="26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8532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4334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7145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4762"/>
            <a:ext cx="2132011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28586"/>
            <a:ext cx="8228012" cy="1433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6294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457200" y="6354762"/>
            <a:ext cx="21335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3124200" y="6354762"/>
            <a:ext cx="2895600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4762"/>
            <a:ext cx="2132011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imnvp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1692275" y="161366"/>
            <a:ext cx="5472111" cy="116102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lvl="0" algn="ctr">
              <a:buClr>
                <a:srgbClr val="002060"/>
              </a:buClr>
              <a:buSzPct val="25000"/>
            </a:pPr>
            <a:endParaRPr lang="en-US" sz="1800" b="1" i="1" dirty="0" smtClean="0">
              <a:solidFill>
                <a:srgbClr val="002060"/>
              </a:solidFill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560387" y="2205036"/>
            <a:ext cx="8043861" cy="17970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endParaRPr lang="en-US" sz="16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16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Тема</a:t>
            </a:r>
            <a:r>
              <a:rPr lang="en-US" sz="16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ru-RU" sz="1600" b="1" dirty="0" smtClean="0">
                <a:solidFill>
                  <a:srgbClr val="002060"/>
                </a:solidFill>
              </a:rPr>
              <a:t>: «Изучение влияния полигона ТПБО «</a:t>
            </a:r>
            <a:r>
              <a:rPr lang="ru-RU" sz="1600" b="1" dirty="0" err="1" smtClean="0">
                <a:solidFill>
                  <a:srgbClr val="002060"/>
                </a:solidFill>
              </a:rPr>
              <a:t>Саларьево</a:t>
            </a:r>
            <a:r>
              <a:rPr lang="ru-RU" sz="1600" b="1" dirty="0" smtClean="0">
                <a:solidFill>
                  <a:srgbClr val="002060"/>
                </a:solidFill>
              </a:rPr>
              <a:t>» на окружающую среду по </a:t>
            </a:r>
            <a:r>
              <a:rPr lang="ru-RU" sz="1600" b="1" dirty="0" err="1" smtClean="0">
                <a:solidFill>
                  <a:srgbClr val="002060"/>
                </a:solidFill>
              </a:rPr>
              <a:t>космоснимкам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Руководитель проекта: Терехина Елена Алексеевна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en-US" sz="1600" b="1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Автор</a:t>
            </a:r>
            <a:r>
              <a:rPr lang="en-US" sz="16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sz="16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(ФИО, </a:t>
            </a:r>
            <a:r>
              <a:rPr lang="en-US" sz="1600" b="1" i="1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возраст</a:t>
            </a:r>
            <a:r>
              <a:rPr lang="en-US" sz="1600" b="1" i="1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1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регион</a:t>
            </a:r>
            <a:r>
              <a:rPr lang="ru-RU" sz="1600" b="1" i="1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  <a:r>
              <a:rPr lang="ru-RU" sz="1600" b="1" i="1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Терёхин</a:t>
            </a:r>
            <a:r>
              <a:rPr lang="ru-RU" sz="1600" b="1" i="1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Михаил Евгеньевич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14 лет,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г.Москва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endParaRPr lang="en-US" sz="1600" b="1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560387" y="6021387"/>
            <a:ext cx="7683500" cy="3063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г.Москва,г.Троицк</a:t>
            </a:r>
            <a:r>
              <a:rPr lang="en-US" sz="1400" b="1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b="1" dirty="0">
                <a:solidFill>
                  <a:srgbClr val="002060"/>
                </a:solidFill>
              </a:rPr>
              <a:t>7</a:t>
            </a:r>
            <a:r>
              <a:rPr lang="en-US" sz="14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г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" y="165101"/>
            <a:ext cx="1755776" cy="939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Муниципальное Автономное Общеобразовательное Учреждение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«Гимназия им. Н.В. Пушкова»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108840, г Москва, г. Троицк, ул. Школьная  д.10, тел. </a:t>
            </a:r>
            <a:r>
              <a:rPr kumimoji="0" lang="en-US" altLang="ru-RU" sz="8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(495)851-03-11,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E-mail: </a:t>
            </a:r>
            <a:r>
              <a:rPr kumimoji="0" lang="en-US" altLang="ru-RU" sz="800" b="1" i="1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gimnvp@mail.ru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4243387" y="647700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88507" y="300897"/>
            <a:ext cx="1555845" cy="132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Цель: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5661" y="1968368"/>
            <a:ext cx="757285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Изучить влияние полигона </a:t>
            </a:r>
            <a:r>
              <a:rPr lang="ru-RU" sz="2800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ТПБО </a:t>
            </a: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«</a:t>
            </a:r>
            <a:r>
              <a:rPr lang="ru-RU" sz="28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Саларьево</a:t>
            </a: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» на окружающую среду с помощью космических </a:t>
            </a:r>
            <a:r>
              <a:rPr lang="ru-RU" sz="2800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снимков</a:t>
            </a:r>
            <a:endParaRPr lang="ru-RU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9201" y="136261"/>
            <a:ext cx="1994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Задачи: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878" y="1603941"/>
            <a:ext cx="7724633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Узнать историю полигона «</a:t>
            </a:r>
            <a:r>
              <a:rPr lang="ru-RU" sz="28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Саларьево</a:t>
            </a: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Изучить технологию рекультивации полигона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Выявить экологические проблемы полигона по </a:t>
            </a:r>
            <a:r>
              <a:rPr lang="ru-RU" sz="28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космоснимкам</a:t>
            </a:r>
            <a:endParaRPr lang="ru-RU" sz="28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Изучить влияние полигона </a:t>
            </a:r>
            <a:r>
              <a:rPr lang="ru-RU" sz="2800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ТПБО </a:t>
            </a: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на окружающую среду по </a:t>
            </a:r>
            <a:r>
              <a:rPr lang="ru-RU" sz="2800" kern="1200" dirty="0" err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космоснимкам</a:t>
            </a:r>
            <a:r>
              <a:rPr lang="ru-RU" sz="2800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9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2" y="1736826"/>
            <a:ext cx="7939889" cy="43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0275" y="300603"/>
            <a:ext cx="2777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20.04.2014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9317" b="4936"/>
          <a:stretch/>
        </p:blipFill>
        <p:spPr>
          <a:xfrm>
            <a:off x="777923" y="1733265"/>
            <a:ext cx="7588155" cy="4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76695" y="150812"/>
            <a:ext cx="2790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Calibri Light" panose="020F0302020204030204"/>
              </a:rPr>
              <a:t>13.07.2014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9051" b="7856"/>
          <a:stretch/>
        </p:blipFill>
        <p:spPr>
          <a:xfrm>
            <a:off x="655131" y="1715319"/>
            <a:ext cx="7833738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47292" y="-50802"/>
            <a:ext cx="24494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Calibri Light" panose="020F0302020204030204"/>
              </a:rPr>
              <a:t>1.06.2016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8979" b="5541"/>
          <a:stretch/>
        </p:blipFill>
        <p:spPr>
          <a:xfrm>
            <a:off x="750913" y="1937981"/>
            <a:ext cx="7642175" cy="4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70296" y="205403"/>
            <a:ext cx="300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  <a:latin typeface="Calibri Light" panose="020F0302020204030204"/>
              </a:rPr>
              <a:t>24.10.2016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t="9016" b="5148"/>
          <a:stretch/>
        </p:blipFill>
        <p:spPr>
          <a:xfrm>
            <a:off x="1351128" y="1255592"/>
            <a:ext cx="0" cy="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9051" b="5201"/>
          <a:stretch/>
        </p:blipFill>
        <p:spPr>
          <a:xfrm>
            <a:off x="655200" y="1916206"/>
            <a:ext cx="7833600" cy="4542645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1928813" y="3743325"/>
            <a:ext cx="1634419" cy="1085850"/>
          </a:xfrm>
          <a:custGeom>
            <a:avLst/>
            <a:gdLst>
              <a:gd name="connsiteX0" fmla="*/ 1085850 w 1634419"/>
              <a:gd name="connsiteY0" fmla="*/ 1085850 h 1085850"/>
              <a:gd name="connsiteX1" fmla="*/ 1143000 w 1634419"/>
              <a:gd name="connsiteY1" fmla="*/ 1014413 h 1085850"/>
              <a:gd name="connsiteX2" fmla="*/ 1185862 w 1634419"/>
              <a:gd name="connsiteY2" fmla="*/ 985838 h 1085850"/>
              <a:gd name="connsiteX3" fmla="*/ 1243012 w 1634419"/>
              <a:gd name="connsiteY3" fmla="*/ 900113 h 1085850"/>
              <a:gd name="connsiteX4" fmla="*/ 1271587 w 1634419"/>
              <a:gd name="connsiteY4" fmla="*/ 857250 h 1085850"/>
              <a:gd name="connsiteX5" fmla="*/ 1300162 w 1634419"/>
              <a:gd name="connsiteY5" fmla="*/ 771525 h 1085850"/>
              <a:gd name="connsiteX6" fmla="*/ 1428750 w 1634419"/>
              <a:gd name="connsiteY6" fmla="*/ 657225 h 1085850"/>
              <a:gd name="connsiteX7" fmla="*/ 1500187 w 1634419"/>
              <a:gd name="connsiteY7" fmla="*/ 600075 h 1085850"/>
              <a:gd name="connsiteX8" fmla="*/ 1528762 w 1634419"/>
              <a:gd name="connsiteY8" fmla="*/ 557213 h 1085850"/>
              <a:gd name="connsiteX9" fmla="*/ 1543050 w 1634419"/>
              <a:gd name="connsiteY9" fmla="*/ 514350 h 1085850"/>
              <a:gd name="connsiteX10" fmla="*/ 1585912 w 1634419"/>
              <a:gd name="connsiteY10" fmla="*/ 485775 h 1085850"/>
              <a:gd name="connsiteX11" fmla="*/ 1600200 w 1634419"/>
              <a:gd name="connsiteY11" fmla="*/ 442913 h 1085850"/>
              <a:gd name="connsiteX12" fmla="*/ 1614487 w 1634419"/>
              <a:gd name="connsiteY12" fmla="*/ 314325 h 1085850"/>
              <a:gd name="connsiteX13" fmla="*/ 1528762 w 1634419"/>
              <a:gd name="connsiteY13" fmla="*/ 285750 h 1085850"/>
              <a:gd name="connsiteX14" fmla="*/ 1443037 w 1634419"/>
              <a:gd name="connsiteY14" fmla="*/ 257175 h 1085850"/>
              <a:gd name="connsiteX15" fmla="*/ 1400175 w 1634419"/>
              <a:gd name="connsiteY15" fmla="*/ 228600 h 1085850"/>
              <a:gd name="connsiteX16" fmla="*/ 1243012 w 1634419"/>
              <a:gd name="connsiteY16" fmla="*/ 185738 h 1085850"/>
              <a:gd name="connsiteX17" fmla="*/ 1157287 w 1634419"/>
              <a:gd name="connsiteY17" fmla="*/ 157163 h 1085850"/>
              <a:gd name="connsiteX18" fmla="*/ 1042987 w 1634419"/>
              <a:gd name="connsiteY18" fmla="*/ 114300 h 1085850"/>
              <a:gd name="connsiteX19" fmla="*/ 942975 w 1634419"/>
              <a:gd name="connsiteY19" fmla="*/ 85725 h 1085850"/>
              <a:gd name="connsiteX20" fmla="*/ 857250 w 1634419"/>
              <a:gd name="connsiteY20" fmla="*/ 57150 h 1085850"/>
              <a:gd name="connsiteX21" fmla="*/ 771525 w 1634419"/>
              <a:gd name="connsiteY21" fmla="*/ 28575 h 1085850"/>
              <a:gd name="connsiteX22" fmla="*/ 728662 w 1634419"/>
              <a:gd name="connsiteY22" fmla="*/ 14288 h 1085850"/>
              <a:gd name="connsiteX23" fmla="*/ 671512 w 1634419"/>
              <a:gd name="connsiteY23" fmla="*/ 0 h 1085850"/>
              <a:gd name="connsiteX24" fmla="*/ 342900 w 1634419"/>
              <a:gd name="connsiteY24" fmla="*/ 14288 h 1085850"/>
              <a:gd name="connsiteX25" fmla="*/ 257175 w 1634419"/>
              <a:gd name="connsiteY25" fmla="*/ 42863 h 1085850"/>
              <a:gd name="connsiteX26" fmla="*/ 0 w 1634419"/>
              <a:gd name="connsiteY26" fmla="*/ 571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34419" h="1085850">
                <a:moveTo>
                  <a:pt x="1085850" y="1085850"/>
                </a:moveTo>
                <a:cubicBezTo>
                  <a:pt x="1104900" y="1062038"/>
                  <a:pt x="1121437" y="1035976"/>
                  <a:pt x="1143000" y="1014413"/>
                </a:cubicBezTo>
                <a:cubicBezTo>
                  <a:pt x="1155142" y="1002271"/>
                  <a:pt x="1174555" y="998761"/>
                  <a:pt x="1185862" y="985838"/>
                </a:cubicBezTo>
                <a:cubicBezTo>
                  <a:pt x="1208477" y="959992"/>
                  <a:pt x="1223962" y="928688"/>
                  <a:pt x="1243012" y="900113"/>
                </a:cubicBezTo>
                <a:cubicBezTo>
                  <a:pt x="1252537" y="885825"/>
                  <a:pt x="1266157" y="873540"/>
                  <a:pt x="1271587" y="857250"/>
                </a:cubicBezTo>
                <a:cubicBezTo>
                  <a:pt x="1281112" y="828675"/>
                  <a:pt x="1275100" y="788233"/>
                  <a:pt x="1300162" y="771525"/>
                </a:cubicBezTo>
                <a:cubicBezTo>
                  <a:pt x="1351698" y="737168"/>
                  <a:pt x="1389602" y="715947"/>
                  <a:pt x="1428750" y="657225"/>
                </a:cubicBezTo>
                <a:cubicBezTo>
                  <a:pt x="1465679" y="601832"/>
                  <a:pt x="1441035" y="619793"/>
                  <a:pt x="1500187" y="600075"/>
                </a:cubicBezTo>
                <a:cubicBezTo>
                  <a:pt x="1509712" y="585788"/>
                  <a:pt x="1521083" y="572571"/>
                  <a:pt x="1528762" y="557213"/>
                </a:cubicBezTo>
                <a:cubicBezTo>
                  <a:pt x="1535497" y="543742"/>
                  <a:pt x="1533642" y="526110"/>
                  <a:pt x="1543050" y="514350"/>
                </a:cubicBezTo>
                <a:cubicBezTo>
                  <a:pt x="1553777" y="500941"/>
                  <a:pt x="1571625" y="495300"/>
                  <a:pt x="1585912" y="485775"/>
                </a:cubicBezTo>
                <a:cubicBezTo>
                  <a:pt x="1590675" y="471488"/>
                  <a:pt x="1594267" y="456756"/>
                  <a:pt x="1600200" y="442913"/>
                </a:cubicBezTo>
                <a:cubicBezTo>
                  <a:pt x="1616259" y="405443"/>
                  <a:pt x="1659606" y="359444"/>
                  <a:pt x="1614487" y="314325"/>
                </a:cubicBezTo>
                <a:cubicBezTo>
                  <a:pt x="1593188" y="293026"/>
                  <a:pt x="1557337" y="295275"/>
                  <a:pt x="1528762" y="285750"/>
                </a:cubicBezTo>
                <a:cubicBezTo>
                  <a:pt x="1528758" y="285749"/>
                  <a:pt x="1443040" y="257177"/>
                  <a:pt x="1443037" y="257175"/>
                </a:cubicBezTo>
                <a:cubicBezTo>
                  <a:pt x="1428750" y="247650"/>
                  <a:pt x="1415866" y="235574"/>
                  <a:pt x="1400175" y="228600"/>
                </a:cubicBezTo>
                <a:cubicBezTo>
                  <a:pt x="1308742" y="187963"/>
                  <a:pt x="1330014" y="209465"/>
                  <a:pt x="1243012" y="185738"/>
                </a:cubicBezTo>
                <a:cubicBezTo>
                  <a:pt x="1213953" y="177813"/>
                  <a:pt x="1185862" y="166688"/>
                  <a:pt x="1157287" y="157163"/>
                </a:cubicBezTo>
                <a:cubicBezTo>
                  <a:pt x="1060006" y="124735"/>
                  <a:pt x="1179647" y="165547"/>
                  <a:pt x="1042987" y="114300"/>
                </a:cubicBezTo>
                <a:cubicBezTo>
                  <a:pt x="978973" y="90295"/>
                  <a:pt x="1018026" y="108240"/>
                  <a:pt x="942975" y="85725"/>
                </a:cubicBezTo>
                <a:cubicBezTo>
                  <a:pt x="914125" y="77070"/>
                  <a:pt x="885825" y="66675"/>
                  <a:pt x="857250" y="57150"/>
                </a:cubicBezTo>
                <a:lnTo>
                  <a:pt x="771525" y="28575"/>
                </a:lnTo>
                <a:cubicBezTo>
                  <a:pt x="757237" y="23812"/>
                  <a:pt x="743273" y="17941"/>
                  <a:pt x="728662" y="14288"/>
                </a:cubicBezTo>
                <a:lnTo>
                  <a:pt x="671512" y="0"/>
                </a:lnTo>
                <a:cubicBezTo>
                  <a:pt x="561975" y="4763"/>
                  <a:pt x="451959" y="3006"/>
                  <a:pt x="342900" y="14288"/>
                </a:cubicBezTo>
                <a:cubicBezTo>
                  <a:pt x="312939" y="17387"/>
                  <a:pt x="287192" y="40362"/>
                  <a:pt x="257175" y="42863"/>
                </a:cubicBezTo>
                <a:cubicBezTo>
                  <a:pt x="57249" y="59523"/>
                  <a:pt x="143073" y="57150"/>
                  <a:pt x="0" y="571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3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7033" y="302633"/>
            <a:ext cx="618951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kern="1200" dirty="0">
                <a:solidFill>
                  <a:srgbClr val="002060"/>
                </a:solidFill>
                <a:latin typeface="Calibri Light" panose="020F0302020204030204"/>
                <a:ea typeface="+mj-ea"/>
              </a:rPr>
              <a:t>Река </a:t>
            </a:r>
            <a:r>
              <a:rPr lang="ru-RU" sz="4400" kern="1200" dirty="0" err="1" smtClean="0">
                <a:solidFill>
                  <a:srgbClr val="002060"/>
                </a:solidFill>
                <a:latin typeface="Calibri Light" panose="020F0302020204030204"/>
                <a:ea typeface="+mj-ea"/>
              </a:rPr>
              <a:t>Сетунь</a:t>
            </a:r>
            <a:r>
              <a:rPr lang="ru-RU" sz="4400" kern="1200" dirty="0" smtClean="0">
                <a:solidFill>
                  <a:srgbClr val="002060"/>
                </a:solidFill>
                <a:latin typeface="Calibri Light" panose="020F0302020204030204"/>
                <a:ea typeface="+mj-ea"/>
              </a:rPr>
              <a:t> и её притоки</a:t>
            </a:r>
            <a:endParaRPr lang="ru-RU" sz="4400" kern="1200" dirty="0">
              <a:solidFill>
                <a:srgbClr val="002060"/>
              </a:solidFill>
              <a:latin typeface="Calibri Light" panose="020F0302020204030204"/>
              <a:ea typeface="+mj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6" y="1412872"/>
            <a:ext cx="6480590" cy="5092843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2911642" y="2449509"/>
            <a:ext cx="3332747" cy="3012828"/>
          </a:xfrm>
          <a:custGeom>
            <a:avLst/>
            <a:gdLst>
              <a:gd name="connsiteX0" fmla="*/ 3332747 w 3332747"/>
              <a:gd name="connsiteY0" fmla="*/ 101186 h 3012828"/>
              <a:gd name="connsiteX1" fmla="*/ 3248526 w 3332747"/>
              <a:gd name="connsiteY1" fmla="*/ 65091 h 3012828"/>
              <a:gd name="connsiteX2" fmla="*/ 3176337 w 3332747"/>
              <a:gd name="connsiteY2" fmla="*/ 16965 h 3012828"/>
              <a:gd name="connsiteX3" fmla="*/ 2887579 w 3332747"/>
              <a:gd name="connsiteY3" fmla="*/ 77123 h 3012828"/>
              <a:gd name="connsiteX4" fmla="*/ 2863516 w 3332747"/>
              <a:gd name="connsiteY4" fmla="*/ 149312 h 3012828"/>
              <a:gd name="connsiteX5" fmla="*/ 2791326 w 3332747"/>
              <a:gd name="connsiteY5" fmla="*/ 173375 h 3012828"/>
              <a:gd name="connsiteX6" fmla="*/ 2755232 w 3332747"/>
              <a:gd name="connsiteY6" fmla="*/ 185407 h 3012828"/>
              <a:gd name="connsiteX7" fmla="*/ 2707105 w 3332747"/>
              <a:gd name="connsiteY7" fmla="*/ 197438 h 3012828"/>
              <a:gd name="connsiteX8" fmla="*/ 2634916 w 3332747"/>
              <a:gd name="connsiteY8" fmla="*/ 221502 h 3012828"/>
              <a:gd name="connsiteX9" fmla="*/ 2598821 w 3332747"/>
              <a:gd name="connsiteY9" fmla="*/ 233533 h 3012828"/>
              <a:gd name="connsiteX10" fmla="*/ 2562726 w 3332747"/>
              <a:gd name="connsiteY10" fmla="*/ 269628 h 3012828"/>
              <a:gd name="connsiteX11" fmla="*/ 2538663 w 3332747"/>
              <a:gd name="connsiteY11" fmla="*/ 341817 h 3012828"/>
              <a:gd name="connsiteX12" fmla="*/ 2514600 w 3332747"/>
              <a:gd name="connsiteY12" fmla="*/ 414007 h 3012828"/>
              <a:gd name="connsiteX13" fmla="*/ 2490537 w 3332747"/>
              <a:gd name="connsiteY13" fmla="*/ 486196 h 3012828"/>
              <a:gd name="connsiteX14" fmla="*/ 2466474 w 3332747"/>
              <a:gd name="connsiteY14" fmla="*/ 522291 h 3012828"/>
              <a:gd name="connsiteX15" fmla="*/ 2442411 w 3332747"/>
              <a:gd name="connsiteY15" fmla="*/ 594480 h 3012828"/>
              <a:gd name="connsiteX16" fmla="*/ 2430379 w 3332747"/>
              <a:gd name="connsiteY16" fmla="*/ 630575 h 3012828"/>
              <a:gd name="connsiteX17" fmla="*/ 2406316 w 3332747"/>
              <a:gd name="connsiteY17" fmla="*/ 726828 h 3012828"/>
              <a:gd name="connsiteX18" fmla="*/ 2310063 w 3332747"/>
              <a:gd name="connsiteY18" fmla="*/ 847144 h 3012828"/>
              <a:gd name="connsiteX19" fmla="*/ 2273969 w 3332747"/>
              <a:gd name="connsiteY19" fmla="*/ 871207 h 3012828"/>
              <a:gd name="connsiteX20" fmla="*/ 2153653 w 3332747"/>
              <a:gd name="connsiteY20" fmla="*/ 859175 h 3012828"/>
              <a:gd name="connsiteX21" fmla="*/ 2117558 w 3332747"/>
              <a:gd name="connsiteY21" fmla="*/ 847144 h 3012828"/>
              <a:gd name="connsiteX22" fmla="*/ 2057400 w 3332747"/>
              <a:gd name="connsiteY22" fmla="*/ 835112 h 3012828"/>
              <a:gd name="connsiteX23" fmla="*/ 1780674 w 3332747"/>
              <a:gd name="connsiteY23" fmla="*/ 847144 h 3012828"/>
              <a:gd name="connsiteX24" fmla="*/ 1756611 w 3332747"/>
              <a:gd name="connsiteY24" fmla="*/ 883238 h 3012828"/>
              <a:gd name="connsiteX25" fmla="*/ 1708484 w 3332747"/>
              <a:gd name="connsiteY25" fmla="*/ 991523 h 3012828"/>
              <a:gd name="connsiteX26" fmla="*/ 1672390 w 3332747"/>
              <a:gd name="connsiteY26" fmla="*/ 1015586 h 3012828"/>
              <a:gd name="connsiteX27" fmla="*/ 1648326 w 3332747"/>
              <a:gd name="connsiteY27" fmla="*/ 1051680 h 3012828"/>
              <a:gd name="connsiteX28" fmla="*/ 1612232 w 3332747"/>
              <a:gd name="connsiteY28" fmla="*/ 1063712 h 3012828"/>
              <a:gd name="connsiteX29" fmla="*/ 1576137 w 3332747"/>
              <a:gd name="connsiteY29" fmla="*/ 1087775 h 3012828"/>
              <a:gd name="connsiteX30" fmla="*/ 1528011 w 3332747"/>
              <a:gd name="connsiteY30" fmla="*/ 1099807 h 3012828"/>
              <a:gd name="connsiteX31" fmla="*/ 1455821 w 3332747"/>
              <a:gd name="connsiteY31" fmla="*/ 1123870 h 3012828"/>
              <a:gd name="connsiteX32" fmla="*/ 1419726 w 3332747"/>
              <a:gd name="connsiteY32" fmla="*/ 1135902 h 3012828"/>
              <a:gd name="connsiteX33" fmla="*/ 1383632 w 3332747"/>
              <a:gd name="connsiteY33" fmla="*/ 1159965 h 3012828"/>
              <a:gd name="connsiteX34" fmla="*/ 1359569 w 3332747"/>
              <a:gd name="connsiteY34" fmla="*/ 1292312 h 3012828"/>
              <a:gd name="connsiteX35" fmla="*/ 1335505 w 3332747"/>
              <a:gd name="connsiteY35" fmla="*/ 1316375 h 3012828"/>
              <a:gd name="connsiteX36" fmla="*/ 1275347 w 3332747"/>
              <a:gd name="connsiteY36" fmla="*/ 1352470 h 3012828"/>
              <a:gd name="connsiteX37" fmla="*/ 1203158 w 3332747"/>
              <a:gd name="connsiteY37" fmla="*/ 1376533 h 3012828"/>
              <a:gd name="connsiteX38" fmla="*/ 1167063 w 3332747"/>
              <a:gd name="connsiteY38" fmla="*/ 1388565 h 3012828"/>
              <a:gd name="connsiteX39" fmla="*/ 1094874 w 3332747"/>
              <a:gd name="connsiteY39" fmla="*/ 1436691 h 3012828"/>
              <a:gd name="connsiteX40" fmla="*/ 1034716 w 3332747"/>
              <a:gd name="connsiteY40" fmla="*/ 1484817 h 3012828"/>
              <a:gd name="connsiteX41" fmla="*/ 986590 w 3332747"/>
              <a:gd name="connsiteY41" fmla="*/ 1520912 h 3012828"/>
              <a:gd name="connsiteX42" fmla="*/ 950495 w 3332747"/>
              <a:gd name="connsiteY42" fmla="*/ 1544975 h 3012828"/>
              <a:gd name="connsiteX43" fmla="*/ 938463 w 3332747"/>
              <a:gd name="connsiteY43" fmla="*/ 1581070 h 3012828"/>
              <a:gd name="connsiteX44" fmla="*/ 842211 w 3332747"/>
              <a:gd name="connsiteY44" fmla="*/ 1581070 h 3012828"/>
              <a:gd name="connsiteX45" fmla="*/ 818147 w 3332747"/>
              <a:gd name="connsiteY45" fmla="*/ 1557007 h 3012828"/>
              <a:gd name="connsiteX46" fmla="*/ 782053 w 3332747"/>
              <a:gd name="connsiteY46" fmla="*/ 1544975 h 3012828"/>
              <a:gd name="connsiteX47" fmla="*/ 745958 w 3332747"/>
              <a:gd name="connsiteY47" fmla="*/ 1520912 h 3012828"/>
              <a:gd name="connsiteX48" fmla="*/ 733926 w 3332747"/>
              <a:gd name="connsiteY48" fmla="*/ 1472786 h 3012828"/>
              <a:gd name="connsiteX49" fmla="*/ 553453 w 3332747"/>
              <a:gd name="connsiteY49" fmla="*/ 1436691 h 3012828"/>
              <a:gd name="connsiteX50" fmla="*/ 433137 w 3332747"/>
              <a:gd name="connsiteY50" fmla="*/ 1448723 h 3012828"/>
              <a:gd name="connsiteX51" fmla="*/ 360947 w 3332747"/>
              <a:gd name="connsiteY51" fmla="*/ 1472786 h 3012828"/>
              <a:gd name="connsiteX52" fmla="*/ 324853 w 3332747"/>
              <a:gd name="connsiteY52" fmla="*/ 1484817 h 3012828"/>
              <a:gd name="connsiteX53" fmla="*/ 252663 w 3332747"/>
              <a:gd name="connsiteY53" fmla="*/ 1424659 h 3012828"/>
              <a:gd name="connsiteX54" fmla="*/ 240632 w 3332747"/>
              <a:gd name="connsiteY54" fmla="*/ 1460754 h 3012828"/>
              <a:gd name="connsiteX55" fmla="*/ 204537 w 3332747"/>
              <a:gd name="connsiteY55" fmla="*/ 1484817 h 3012828"/>
              <a:gd name="connsiteX56" fmla="*/ 168442 w 3332747"/>
              <a:gd name="connsiteY56" fmla="*/ 1496849 h 3012828"/>
              <a:gd name="connsiteX57" fmla="*/ 48126 w 3332747"/>
              <a:gd name="connsiteY57" fmla="*/ 1569038 h 3012828"/>
              <a:gd name="connsiteX58" fmla="*/ 0 w 3332747"/>
              <a:gd name="connsiteY58" fmla="*/ 1581070 h 3012828"/>
              <a:gd name="connsiteX59" fmla="*/ 60158 w 3332747"/>
              <a:gd name="connsiteY59" fmla="*/ 1689354 h 3012828"/>
              <a:gd name="connsiteX60" fmla="*/ 48126 w 3332747"/>
              <a:gd name="connsiteY60" fmla="*/ 1821702 h 3012828"/>
              <a:gd name="connsiteX61" fmla="*/ 12032 w 3332747"/>
              <a:gd name="connsiteY61" fmla="*/ 1893891 h 3012828"/>
              <a:gd name="connsiteX62" fmla="*/ 0 w 3332747"/>
              <a:gd name="connsiteY62" fmla="*/ 1929986 h 3012828"/>
              <a:gd name="connsiteX63" fmla="*/ 72190 w 3332747"/>
              <a:gd name="connsiteY63" fmla="*/ 1978112 h 3012828"/>
              <a:gd name="connsiteX64" fmla="*/ 144379 w 3332747"/>
              <a:gd name="connsiteY64" fmla="*/ 2014207 h 3012828"/>
              <a:gd name="connsiteX65" fmla="*/ 204537 w 3332747"/>
              <a:gd name="connsiteY65" fmla="*/ 2086396 h 3012828"/>
              <a:gd name="connsiteX66" fmla="*/ 216569 w 3332747"/>
              <a:gd name="connsiteY66" fmla="*/ 2122491 h 3012828"/>
              <a:gd name="connsiteX67" fmla="*/ 252663 w 3332747"/>
              <a:gd name="connsiteY67" fmla="*/ 2158586 h 3012828"/>
              <a:gd name="connsiteX68" fmla="*/ 264695 w 3332747"/>
              <a:gd name="connsiteY68" fmla="*/ 2194680 h 3012828"/>
              <a:gd name="connsiteX69" fmla="*/ 300790 w 3332747"/>
              <a:gd name="connsiteY69" fmla="*/ 2206712 h 3012828"/>
              <a:gd name="connsiteX70" fmla="*/ 385011 w 3332747"/>
              <a:gd name="connsiteY70" fmla="*/ 2242807 h 3012828"/>
              <a:gd name="connsiteX71" fmla="*/ 421105 w 3332747"/>
              <a:gd name="connsiteY71" fmla="*/ 2314996 h 3012828"/>
              <a:gd name="connsiteX72" fmla="*/ 445169 w 3332747"/>
              <a:gd name="connsiteY72" fmla="*/ 2339059 h 3012828"/>
              <a:gd name="connsiteX73" fmla="*/ 541421 w 3332747"/>
              <a:gd name="connsiteY73" fmla="*/ 2351091 h 3012828"/>
              <a:gd name="connsiteX74" fmla="*/ 529390 w 3332747"/>
              <a:gd name="connsiteY74" fmla="*/ 2471407 h 3012828"/>
              <a:gd name="connsiteX75" fmla="*/ 457200 w 3332747"/>
              <a:gd name="connsiteY75" fmla="*/ 2495470 h 3012828"/>
              <a:gd name="connsiteX76" fmla="*/ 360947 w 3332747"/>
              <a:gd name="connsiteY76" fmla="*/ 2519533 h 3012828"/>
              <a:gd name="connsiteX77" fmla="*/ 324853 w 3332747"/>
              <a:gd name="connsiteY77" fmla="*/ 2591723 h 3012828"/>
              <a:gd name="connsiteX78" fmla="*/ 372979 w 3332747"/>
              <a:gd name="connsiteY78" fmla="*/ 2651880 h 3012828"/>
              <a:gd name="connsiteX79" fmla="*/ 445169 w 3332747"/>
              <a:gd name="connsiteY79" fmla="*/ 2675944 h 3012828"/>
              <a:gd name="connsiteX80" fmla="*/ 517358 w 3332747"/>
              <a:gd name="connsiteY80" fmla="*/ 2712038 h 3012828"/>
              <a:gd name="connsiteX81" fmla="*/ 673769 w 3332747"/>
              <a:gd name="connsiteY81" fmla="*/ 2724070 h 3012828"/>
              <a:gd name="connsiteX82" fmla="*/ 830179 w 3332747"/>
              <a:gd name="connsiteY82" fmla="*/ 2784228 h 3012828"/>
              <a:gd name="connsiteX83" fmla="*/ 998621 w 3332747"/>
              <a:gd name="connsiteY83" fmla="*/ 2760165 h 3012828"/>
              <a:gd name="connsiteX84" fmla="*/ 1046747 w 3332747"/>
              <a:gd name="connsiteY84" fmla="*/ 2748133 h 3012828"/>
              <a:gd name="connsiteX85" fmla="*/ 1106905 w 3332747"/>
              <a:gd name="connsiteY85" fmla="*/ 2760165 h 3012828"/>
              <a:gd name="connsiteX86" fmla="*/ 1143000 w 3332747"/>
              <a:gd name="connsiteY86" fmla="*/ 2772196 h 3012828"/>
              <a:gd name="connsiteX87" fmla="*/ 1155032 w 3332747"/>
              <a:gd name="connsiteY87" fmla="*/ 2808291 h 3012828"/>
              <a:gd name="connsiteX88" fmla="*/ 1191126 w 3332747"/>
              <a:gd name="connsiteY88" fmla="*/ 2844386 h 3012828"/>
              <a:gd name="connsiteX89" fmla="*/ 1203158 w 3332747"/>
              <a:gd name="connsiteY89" fmla="*/ 2880480 h 3012828"/>
              <a:gd name="connsiteX90" fmla="*/ 1215190 w 3332747"/>
              <a:gd name="connsiteY90" fmla="*/ 2940638 h 3012828"/>
              <a:gd name="connsiteX91" fmla="*/ 1239253 w 3332747"/>
              <a:gd name="connsiteY91" fmla="*/ 2964702 h 3012828"/>
              <a:gd name="connsiteX92" fmla="*/ 1287379 w 3332747"/>
              <a:gd name="connsiteY92" fmla="*/ 3012828 h 301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32747" h="3012828">
                <a:moveTo>
                  <a:pt x="3332747" y="101186"/>
                </a:moveTo>
                <a:cubicBezTo>
                  <a:pt x="3229902" y="80616"/>
                  <a:pt x="3304560" y="107116"/>
                  <a:pt x="3248526" y="65091"/>
                </a:cubicBezTo>
                <a:cubicBezTo>
                  <a:pt x="3225390" y="47739"/>
                  <a:pt x="3176337" y="16965"/>
                  <a:pt x="3176337" y="16965"/>
                </a:cubicBezTo>
                <a:cubicBezTo>
                  <a:pt x="2844143" y="31408"/>
                  <a:pt x="2928980" y="-60880"/>
                  <a:pt x="2887579" y="77123"/>
                </a:cubicBezTo>
                <a:cubicBezTo>
                  <a:pt x="2880290" y="101418"/>
                  <a:pt x="2887579" y="141291"/>
                  <a:pt x="2863516" y="149312"/>
                </a:cubicBezTo>
                <a:lnTo>
                  <a:pt x="2791326" y="173375"/>
                </a:lnTo>
                <a:cubicBezTo>
                  <a:pt x="2779295" y="177386"/>
                  <a:pt x="2767536" y="182331"/>
                  <a:pt x="2755232" y="185407"/>
                </a:cubicBezTo>
                <a:cubicBezTo>
                  <a:pt x="2739190" y="189417"/>
                  <a:pt x="2722944" y="192686"/>
                  <a:pt x="2707105" y="197438"/>
                </a:cubicBezTo>
                <a:cubicBezTo>
                  <a:pt x="2682810" y="204727"/>
                  <a:pt x="2658979" y="213481"/>
                  <a:pt x="2634916" y="221502"/>
                </a:cubicBezTo>
                <a:lnTo>
                  <a:pt x="2598821" y="233533"/>
                </a:lnTo>
                <a:cubicBezTo>
                  <a:pt x="2586789" y="245565"/>
                  <a:pt x="2570989" y="254754"/>
                  <a:pt x="2562726" y="269628"/>
                </a:cubicBezTo>
                <a:cubicBezTo>
                  <a:pt x="2550408" y="291801"/>
                  <a:pt x="2546684" y="317754"/>
                  <a:pt x="2538663" y="341817"/>
                </a:cubicBezTo>
                <a:lnTo>
                  <a:pt x="2514600" y="414007"/>
                </a:lnTo>
                <a:cubicBezTo>
                  <a:pt x="2514598" y="414012"/>
                  <a:pt x="2490541" y="486191"/>
                  <a:pt x="2490537" y="486196"/>
                </a:cubicBezTo>
                <a:cubicBezTo>
                  <a:pt x="2482516" y="498228"/>
                  <a:pt x="2472347" y="509077"/>
                  <a:pt x="2466474" y="522291"/>
                </a:cubicBezTo>
                <a:cubicBezTo>
                  <a:pt x="2456172" y="545470"/>
                  <a:pt x="2450432" y="570417"/>
                  <a:pt x="2442411" y="594480"/>
                </a:cubicBezTo>
                <a:cubicBezTo>
                  <a:pt x="2438400" y="606512"/>
                  <a:pt x="2432866" y="618139"/>
                  <a:pt x="2430379" y="630575"/>
                </a:cubicBezTo>
                <a:cubicBezTo>
                  <a:pt x="2427047" y="647237"/>
                  <a:pt x="2417876" y="706020"/>
                  <a:pt x="2406316" y="726828"/>
                </a:cubicBezTo>
                <a:cubicBezTo>
                  <a:pt x="2387387" y="760901"/>
                  <a:pt x="2345863" y="823277"/>
                  <a:pt x="2310063" y="847144"/>
                </a:cubicBezTo>
                <a:lnTo>
                  <a:pt x="2273969" y="871207"/>
                </a:lnTo>
                <a:cubicBezTo>
                  <a:pt x="2233864" y="867196"/>
                  <a:pt x="2193490" y="865304"/>
                  <a:pt x="2153653" y="859175"/>
                </a:cubicBezTo>
                <a:cubicBezTo>
                  <a:pt x="2141118" y="857247"/>
                  <a:pt x="2129862" y="850220"/>
                  <a:pt x="2117558" y="847144"/>
                </a:cubicBezTo>
                <a:cubicBezTo>
                  <a:pt x="2097719" y="842184"/>
                  <a:pt x="2077453" y="839123"/>
                  <a:pt x="2057400" y="835112"/>
                </a:cubicBezTo>
                <a:cubicBezTo>
                  <a:pt x="1965158" y="839123"/>
                  <a:pt x="1871844" y="832557"/>
                  <a:pt x="1780674" y="847144"/>
                </a:cubicBezTo>
                <a:cubicBezTo>
                  <a:pt x="1766396" y="849429"/>
                  <a:pt x="1762484" y="870024"/>
                  <a:pt x="1756611" y="883238"/>
                </a:cubicBezTo>
                <a:cubicBezTo>
                  <a:pt x="1737550" y="926125"/>
                  <a:pt x="1741158" y="958848"/>
                  <a:pt x="1708484" y="991523"/>
                </a:cubicBezTo>
                <a:cubicBezTo>
                  <a:pt x="1698259" y="1001748"/>
                  <a:pt x="1684421" y="1007565"/>
                  <a:pt x="1672390" y="1015586"/>
                </a:cubicBezTo>
                <a:cubicBezTo>
                  <a:pt x="1664369" y="1027617"/>
                  <a:pt x="1659617" y="1042647"/>
                  <a:pt x="1648326" y="1051680"/>
                </a:cubicBezTo>
                <a:cubicBezTo>
                  <a:pt x="1638423" y="1059602"/>
                  <a:pt x="1623575" y="1058040"/>
                  <a:pt x="1612232" y="1063712"/>
                </a:cubicBezTo>
                <a:cubicBezTo>
                  <a:pt x="1599298" y="1070179"/>
                  <a:pt x="1589428" y="1082079"/>
                  <a:pt x="1576137" y="1087775"/>
                </a:cubicBezTo>
                <a:cubicBezTo>
                  <a:pt x="1560938" y="1094289"/>
                  <a:pt x="1543849" y="1095055"/>
                  <a:pt x="1528011" y="1099807"/>
                </a:cubicBezTo>
                <a:cubicBezTo>
                  <a:pt x="1503716" y="1107096"/>
                  <a:pt x="1479884" y="1115849"/>
                  <a:pt x="1455821" y="1123870"/>
                </a:cubicBezTo>
                <a:cubicBezTo>
                  <a:pt x="1443789" y="1127881"/>
                  <a:pt x="1430278" y="1128867"/>
                  <a:pt x="1419726" y="1135902"/>
                </a:cubicBezTo>
                <a:lnTo>
                  <a:pt x="1383632" y="1159965"/>
                </a:lnTo>
                <a:cubicBezTo>
                  <a:pt x="1381974" y="1173226"/>
                  <a:pt x="1377138" y="1263030"/>
                  <a:pt x="1359569" y="1292312"/>
                </a:cubicBezTo>
                <a:cubicBezTo>
                  <a:pt x="1353733" y="1302039"/>
                  <a:pt x="1344736" y="1309782"/>
                  <a:pt x="1335505" y="1316375"/>
                </a:cubicBezTo>
                <a:cubicBezTo>
                  <a:pt x="1316476" y="1329967"/>
                  <a:pt x="1296636" y="1342793"/>
                  <a:pt x="1275347" y="1352470"/>
                </a:cubicBezTo>
                <a:cubicBezTo>
                  <a:pt x="1252256" y="1362966"/>
                  <a:pt x="1227221" y="1368512"/>
                  <a:pt x="1203158" y="1376533"/>
                </a:cubicBezTo>
                <a:cubicBezTo>
                  <a:pt x="1191126" y="1380544"/>
                  <a:pt x="1177615" y="1381530"/>
                  <a:pt x="1167063" y="1388565"/>
                </a:cubicBezTo>
                <a:lnTo>
                  <a:pt x="1094874" y="1436691"/>
                </a:lnTo>
                <a:cubicBezTo>
                  <a:pt x="1049213" y="1505184"/>
                  <a:pt x="1097302" y="1449054"/>
                  <a:pt x="1034716" y="1484817"/>
                </a:cubicBezTo>
                <a:cubicBezTo>
                  <a:pt x="1017305" y="1494766"/>
                  <a:pt x="1002907" y="1509257"/>
                  <a:pt x="986590" y="1520912"/>
                </a:cubicBezTo>
                <a:cubicBezTo>
                  <a:pt x="974823" y="1529317"/>
                  <a:pt x="962527" y="1536954"/>
                  <a:pt x="950495" y="1544975"/>
                </a:cubicBezTo>
                <a:cubicBezTo>
                  <a:pt x="946484" y="1557007"/>
                  <a:pt x="947431" y="1572102"/>
                  <a:pt x="938463" y="1581070"/>
                </a:cubicBezTo>
                <a:cubicBezTo>
                  <a:pt x="913798" y="1605735"/>
                  <a:pt x="865093" y="1585647"/>
                  <a:pt x="842211" y="1581070"/>
                </a:cubicBezTo>
                <a:cubicBezTo>
                  <a:pt x="834190" y="1573049"/>
                  <a:pt x="827874" y="1562843"/>
                  <a:pt x="818147" y="1557007"/>
                </a:cubicBezTo>
                <a:cubicBezTo>
                  <a:pt x="807272" y="1550482"/>
                  <a:pt x="793396" y="1550647"/>
                  <a:pt x="782053" y="1544975"/>
                </a:cubicBezTo>
                <a:cubicBezTo>
                  <a:pt x="769119" y="1538508"/>
                  <a:pt x="757990" y="1528933"/>
                  <a:pt x="745958" y="1520912"/>
                </a:cubicBezTo>
                <a:cubicBezTo>
                  <a:pt x="741947" y="1504870"/>
                  <a:pt x="743098" y="1486545"/>
                  <a:pt x="733926" y="1472786"/>
                </a:cubicBezTo>
                <a:cubicBezTo>
                  <a:pt x="702518" y="1425674"/>
                  <a:pt x="562392" y="1437436"/>
                  <a:pt x="553453" y="1436691"/>
                </a:cubicBezTo>
                <a:cubicBezTo>
                  <a:pt x="513348" y="1440702"/>
                  <a:pt x="472752" y="1441295"/>
                  <a:pt x="433137" y="1448723"/>
                </a:cubicBezTo>
                <a:cubicBezTo>
                  <a:pt x="408207" y="1453397"/>
                  <a:pt x="385010" y="1464765"/>
                  <a:pt x="360947" y="1472786"/>
                </a:cubicBezTo>
                <a:lnTo>
                  <a:pt x="324853" y="1484817"/>
                </a:lnTo>
                <a:cubicBezTo>
                  <a:pt x="311111" y="1464204"/>
                  <a:pt x="288580" y="1417476"/>
                  <a:pt x="252663" y="1424659"/>
                </a:cubicBezTo>
                <a:cubicBezTo>
                  <a:pt x="240227" y="1427146"/>
                  <a:pt x="248555" y="1450851"/>
                  <a:pt x="240632" y="1460754"/>
                </a:cubicBezTo>
                <a:cubicBezTo>
                  <a:pt x="231599" y="1472046"/>
                  <a:pt x="217471" y="1478350"/>
                  <a:pt x="204537" y="1484817"/>
                </a:cubicBezTo>
                <a:cubicBezTo>
                  <a:pt x="193193" y="1490489"/>
                  <a:pt x="179529" y="1490690"/>
                  <a:pt x="168442" y="1496849"/>
                </a:cubicBezTo>
                <a:cubicBezTo>
                  <a:pt x="110314" y="1529142"/>
                  <a:pt x="104144" y="1548031"/>
                  <a:pt x="48126" y="1569038"/>
                </a:cubicBezTo>
                <a:cubicBezTo>
                  <a:pt x="32643" y="1574844"/>
                  <a:pt x="16042" y="1577059"/>
                  <a:pt x="0" y="1581070"/>
                </a:cubicBezTo>
                <a:cubicBezTo>
                  <a:pt x="55161" y="1663811"/>
                  <a:pt x="38980" y="1625823"/>
                  <a:pt x="60158" y="1689354"/>
                </a:cubicBezTo>
                <a:cubicBezTo>
                  <a:pt x="56147" y="1733470"/>
                  <a:pt x="54391" y="1777849"/>
                  <a:pt x="48126" y="1821702"/>
                </a:cubicBezTo>
                <a:cubicBezTo>
                  <a:pt x="42078" y="1864040"/>
                  <a:pt x="31094" y="1855766"/>
                  <a:pt x="12032" y="1893891"/>
                </a:cubicBezTo>
                <a:cubicBezTo>
                  <a:pt x="6360" y="1905235"/>
                  <a:pt x="4011" y="1917954"/>
                  <a:pt x="0" y="1929986"/>
                </a:cubicBezTo>
                <a:cubicBezTo>
                  <a:pt x="24063" y="1946028"/>
                  <a:pt x="44754" y="1968966"/>
                  <a:pt x="72190" y="1978112"/>
                </a:cubicBezTo>
                <a:cubicBezTo>
                  <a:pt x="108364" y="1990171"/>
                  <a:pt x="113282" y="1988293"/>
                  <a:pt x="144379" y="2014207"/>
                </a:cubicBezTo>
                <a:cubicBezTo>
                  <a:pt x="167186" y="2033213"/>
                  <a:pt x="191017" y="2059356"/>
                  <a:pt x="204537" y="2086396"/>
                </a:cubicBezTo>
                <a:cubicBezTo>
                  <a:pt x="210209" y="2097740"/>
                  <a:pt x="209534" y="2111938"/>
                  <a:pt x="216569" y="2122491"/>
                </a:cubicBezTo>
                <a:cubicBezTo>
                  <a:pt x="226007" y="2136648"/>
                  <a:pt x="240632" y="2146554"/>
                  <a:pt x="252663" y="2158586"/>
                </a:cubicBezTo>
                <a:cubicBezTo>
                  <a:pt x="256674" y="2170617"/>
                  <a:pt x="255727" y="2185712"/>
                  <a:pt x="264695" y="2194680"/>
                </a:cubicBezTo>
                <a:cubicBezTo>
                  <a:pt x="273663" y="2203648"/>
                  <a:pt x="289446" y="2201040"/>
                  <a:pt x="300790" y="2206712"/>
                </a:cubicBezTo>
                <a:cubicBezTo>
                  <a:pt x="383878" y="2248257"/>
                  <a:pt x="284848" y="2217766"/>
                  <a:pt x="385011" y="2242807"/>
                </a:cubicBezTo>
                <a:cubicBezTo>
                  <a:pt x="397718" y="2280931"/>
                  <a:pt x="394449" y="2281677"/>
                  <a:pt x="421105" y="2314996"/>
                </a:cubicBezTo>
                <a:cubicBezTo>
                  <a:pt x="428191" y="2323854"/>
                  <a:pt x="434304" y="2335799"/>
                  <a:pt x="445169" y="2339059"/>
                </a:cubicBezTo>
                <a:cubicBezTo>
                  <a:pt x="476139" y="2348350"/>
                  <a:pt x="509337" y="2347080"/>
                  <a:pt x="541421" y="2351091"/>
                </a:cubicBezTo>
                <a:cubicBezTo>
                  <a:pt x="537411" y="2391196"/>
                  <a:pt x="549699" y="2436592"/>
                  <a:pt x="529390" y="2471407"/>
                </a:cubicBezTo>
                <a:cubicBezTo>
                  <a:pt x="516609" y="2493317"/>
                  <a:pt x="481808" y="2489318"/>
                  <a:pt x="457200" y="2495470"/>
                </a:cubicBezTo>
                <a:lnTo>
                  <a:pt x="360947" y="2519533"/>
                </a:lnTo>
                <a:cubicBezTo>
                  <a:pt x="348780" y="2537784"/>
                  <a:pt x="324853" y="2566815"/>
                  <a:pt x="324853" y="2591723"/>
                </a:cubicBezTo>
                <a:cubicBezTo>
                  <a:pt x="324853" y="2625065"/>
                  <a:pt x="345263" y="2639562"/>
                  <a:pt x="372979" y="2651880"/>
                </a:cubicBezTo>
                <a:cubicBezTo>
                  <a:pt x="396158" y="2662182"/>
                  <a:pt x="424064" y="2661874"/>
                  <a:pt x="445169" y="2675944"/>
                </a:cubicBezTo>
                <a:cubicBezTo>
                  <a:pt x="469974" y="2692481"/>
                  <a:pt x="486702" y="2708206"/>
                  <a:pt x="517358" y="2712038"/>
                </a:cubicBezTo>
                <a:cubicBezTo>
                  <a:pt x="569245" y="2718524"/>
                  <a:pt x="621632" y="2720059"/>
                  <a:pt x="673769" y="2724070"/>
                </a:cubicBezTo>
                <a:cubicBezTo>
                  <a:pt x="766011" y="2816312"/>
                  <a:pt x="712270" y="2801071"/>
                  <a:pt x="830179" y="2784228"/>
                </a:cubicBezTo>
                <a:cubicBezTo>
                  <a:pt x="917103" y="2755252"/>
                  <a:pt x="822890" y="2783596"/>
                  <a:pt x="998621" y="2760165"/>
                </a:cubicBezTo>
                <a:cubicBezTo>
                  <a:pt x="1015012" y="2757980"/>
                  <a:pt x="1030705" y="2752144"/>
                  <a:pt x="1046747" y="2748133"/>
                </a:cubicBezTo>
                <a:cubicBezTo>
                  <a:pt x="1066800" y="2752144"/>
                  <a:pt x="1087066" y="2755205"/>
                  <a:pt x="1106905" y="2760165"/>
                </a:cubicBezTo>
                <a:cubicBezTo>
                  <a:pt x="1119209" y="2763241"/>
                  <a:pt x="1134032" y="2763228"/>
                  <a:pt x="1143000" y="2772196"/>
                </a:cubicBezTo>
                <a:cubicBezTo>
                  <a:pt x="1151968" y="2781164"/>
                  <a:pt x="1147997" y="2797738"/>
                  <a:pt x="1155032" y="2808291"/>
                </a:cubicBezTo>
                <a:cubicBezTo>
                  <a:pt x="1164470" y="2822448"/>
                  <a:pt x="1179095" y="2832354"/>
                  <a:pt x="1191126" y="2844386"/>
                </a:cubicBezTo>
                <a:cubicBezTo>
                  <a:pt x="1195137" y="2856417"/>
                  <a:pt x="1200082" y="2868176"/>
                  <a:pt x="1203158" y="2880480"/>
                </a:cubicBezTo>
                <a:cubicBezTo>
                  <a:pt x="1208118" y="2900319"/>
                  <a:pt x="1207134" y="2921842"/>
                  <a:pt x="1215190" y="2940638"/>
                </a:cubicBezTo>
                <a:cubicBezTo>
                  <a:pt x="1219658" y="2951064"/>
                  <a:pt x="1232167" y="2955844"/>
                  <a:pt x="1239253" y="2964702"/>
                </a:cubicBezTo>
                <a:cubicBezTo>
                  <a:pt x="1277969" y="3013097"/>
                  <a:pt x="1244381" y="2991328"/>
                  <a:pt x="1287379" y="30128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824663" y="3257807"/>
            <a:ext cx="713567" cy="1037513"/>
          </a:xfrm>
          <a:custGeom>
            <a:avLst/>
            <a:gdLst>
              <a:gd name="connsiteX0" fmla="*/ 0 w 713567"/>
              <a:gd name="connsiteY0" fmla="*/ 38846 h 1037513"/>
              <a:gd name="connsiteX1" fmla="*/ 60158 w 713567"/>
              <a:gd name="connsiteY1" fmla="*/ 26814 h 1037513"/>
              <a:gd name="connsiteX2" fmla="*/ 96253 w 713567"/>
              <a:gd name="connsiteY2" fmla="*/ 2751 h 1037513"/>
              <a:gd name="connsiteX3" fmla="*/ 48126 w 713567"/>
              <a:gd name="connsiteY3" fmla="*/ 86972 h 1037513"/>
              <a:gd name="connsiteX4" fmla="*/ 36095 w 713567"/>
              <a:gd name="connsiteY4" fmla="*/ 123067 h 1037513"/>
              <a:gd name="connsiteX5" fmla="*/ 0 w 713567"/>
              <a:gd name="connsiteY5" fmla="*/ 207288 h 1037513"/>
              <a:gd name="connsiteX6" fmla="*/ 12032 w 713567"/>
              <a:gd name="connsiteY6" fmla="*/ 267446 h 1037513"/>
              <a:gd name="connsiteX7" fmla="*/ 36095 w 713567"/>
              <a:gd name="connsiteY7" fmla="*/ 303540 h 1037513"/>
              <a:gd name="connsiteX8" fmla="*/ 60158 w 713567"/>
              <a:gd name="connsiteY8" fmla="*/ 351667 h 1037513"/>
              <a:gd name="connsiteX9" fmla="*/ 48126 w 713567"/>
              <a:gd name="connsiteY9" fmla="*/ 387761 h 1037513"/>
              <a:gd name="connsiteX10" fmla="*/ 144379 w 713567"/>
              <a:gd name="connsiteY10" fmla="*/ 435888 h 1037513"/>
              <a:gd name="connsiteX11" fmla="*/ 180474 w 713567"/>
              <a:gd name="connsiteY11" fmla="*/ 447919 h 1037513"/>
              <a:gd name="connsiteX12" fmla="*/ 216569 w 713567"/>
              <a:gd name="connsiteY12" fmla="*/ 484014 h 1037513"/>
              <a:gd name="connsiteX13" fmla="*/ 240632 w 713567"/>
              <a:gd name="connsiteY13" fmla="*/ 520109 h 1037513"/>
              <a:gd name="connsiteX14" fmla="*/ 276726 w 713567"/>
              <a:gd name="connsiteY14" fmla="*/ 532140 h 1037513"/>
              <a:gd name="connsiteX15" fmla="*/ 348916 w 713567"/>
              <a:gd name="connsiteY15" fmla="*/ 580267 h 1037513"/>
              <a:gd name="connsiteX16" fmla="*/ 385011 w 713567"/>
              <a:gd name="connsiteY16" fmla="*/ 604330 h 1037513"/>
              <a:gd name="connsiteX17" fmla="*/ 433137 w 713567"/>
              <a:gd name="connsiteY17" fmla="*/ 664488 h 1037513"/>
              <a:gd name="connsiteX18" fmla="*/ 445169 w 713567"/>
              <a:gd name="connsiteY18" fmla="*/ 700582 h 1037513"/>
              <a:gd name="connsiteX19" fmla="*/ 469232 w 713567"/>
              <a:gd name="connsiteY19" fmla="*/ 724646 h 1037513"/>
              <a:gd name="connsiteX20" fmla="*/ 517358 w 713567"/>
              <a:gd name="connsiteY20" fmla="*/ 784804 h 1037513"/>
              <a:gd name="connsiteX21" fmla="*/ 601579 w 713567"/>
              <a:gd name="connsiteY21" fmla="*/ 772772 h 1037513"/>
              <a:gd name="connsiteX22" fmla="*/ 625642 w 713567"/>
              <a:gd name="connsiteY22" fmla="*/ 808867 h 1037513"/>
              <a:gd name="connsiteX23" fmla="*/ 673769 w 713567"/>
              <a:gd name="connsiteY23" fmla="*/ 905119 h 1037513"/>
              <a:gd name="connsiteX24" fmla="*/ 685800 w 713567"/>
              <a:gd name="connsiteY24" fmla="*/ 941214 h 1037513"/>
              <a:gd name="connsiteX25" fmla="*/ 709863 w 713567"/>
              <a:gd name="connsiteY25" fmla="*/ 977309 h 1037513"/>
              <a:gd name="connsiteX26" fmla="*/ 685800 w 713567"/>
              <a:gd name="connsiteY26" fmla="*/ 1037467 h 103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3567" h="1037513">
                <a:moveTo>
                  <a:pt x="0" y="38846"/>
                </a:moveTo>
                <a:cubicBezTo>
                  <a:pt x="20053" y="34835"/>
                  <a:pt x="41010" y="33994"/>
                  <a:pt x="60158" y="26814"/>
                </a:cubicBezTo>
                <a:cubicBezTo>
                  <a:pt x="73698" y="21737"/>
                  <a:pt x="88232" y="-9281"/>
                  <a:pt x="96253" y="2751"/>
                </a:cubicBezTo>
                <a:cubicBezTo>
                  <a:pt x="125988" y="47354"/>
                  <a:pt x="69697" y="72591"/>
                  <a:pt x="48126" y="86972"/>
                </a:cubicBezTo>
                <a:cubicBezTo>
                  <a:pt x="44116" y="99004"/>
                  <a:pt x="41091" y="111410"/>
                  <a:pt x="36095" y="123067"/>
                </a:cubicBezTo>
                <a:cubicBezTo>
                  <a:pt x="-8512" y="227152"/>
                  <a:pt x="28220" y="122629"/>
                  <a:pt x="0" y="207288"/>
                </a:cubicBezTo>
                <a:cubicBezTo>
                  <a:pt x="4011" y="227341"/>
                  <a:pt x="4852" y="248298"/>
                  <a:pt x="12032" y="267446"/>
                </a:cubicBezTo>
                <a:cubicBezTo>
                  <a:pt x="17109" y="280985"/>
                  <a:pt x="28921" y="290985"/>
                  <a:pt x="36095" y="303540"/>
                </a:cubicBezTo>
                <a:cubicBezTo>
                  <a:pt x="44994" y="319113"/>
                  <a:pt x="52137" y="335625"/>
                  <a:pt x="60158" y="351667"/>
                </a:cubicBezTo>
                <a:cubicBezTo>
                  <a:pt x="56147" y="363698"/>
                  <a:pt x="45639" y="375325"/>
                  <a:pt x="48126" y="387761"/>
                </a:cubicBezTo>
                <a:cubicBezTo>
                  <a:pt x="54126" y="417761"/>
                  <a:pt x="141922" y="435069"/>
                  <a:pt x="144379" y="435888"/>
                </a:cubicBezTo>
                <a:lnTo>
                  <a:pt x="180474" y="447919"/>
                </a:lnTo>
                <a:cubicBezTo>
                  <a:pt x="192506" y="459951"/>
                  <a:pt x="205676" y="470942"/>
                  <a:pt x="216569" y="484014"/>
                </a:cubicBezTo>
                <a:cubicBezTo>
                  <a:pt x="225826" y="495123"/>
                  <a:pt x="229341" y="511076"/>
                  <a:pt x="240632" y="520109"/>
                </a:cubicBezTo>
                <a:cubicBezTo>
                  <a:pt x="250535" y="528031"/>
                  <a:pt x="264695" y="528130"/>
                  <a:pt x="276726" y="532140"/>
                </a:cubicBezTo>
                <a:lnTo>
                  <a:pt x="348916" y="580267"/>
                </a:lnTo>
                <a:lnTo>
                  <a:pt x="385011" y="604330"/>
                </a:lnTo>
                <a:cubicBezTo>
                  <a:pt x="415250" y="695051"/>
                  <a:pt x="370943" y="586748"/>
                  <a:pt x="433137" y="664488"/>
                </a:cubicBezTo>
                <a:cubicBezTo>
                  <a:pt x="441060" y="674391"/>
                  <a:pt x="438644" y="689707"/>
                  <a:pt x="445169" y="700582"/>
                </a:cubicBezTo>
                <a:cubicBezTo>
                  <a:pt x="451005" y="710309"/>
                  <a:pt x="462146" y="715788"/>
                  <a:pt x="469232" y="724646"/>
                </a:cubicBezTo>
                <a:cubicBezTo>
                  <a:pt x="529943" y="800535"/>
                  <a:pt x="459257" y="726701"/>
                  <a:pt x="517358" y="784804"/>
                </a:cubicBezTo>
                <a:cubicBezTo>
                  <a:pt x="545432" y="780793"/>
                  <a:pt x="573896" y="766620"/>
                  <a:pt x="601579" y="772772"/>
                </a:cubicBezTo>
                <a:cubicBezTo>
                  <a:pt x="615695" y="775909"/>
                  <a:pt x="619769" y="795653"/>
                  <a:pt x="625642" y="808867"/>
                </a:cubicBezTo>
                <a:cubicBezTo>
                  <a:pt x="669881" y="908406"/>
                  <a:pt x="624350" y="855702"/>
                  <a:pt x="673769" y="905119"/>
                </a:cubicBezTo>
                <a:cubicBezTo>
                  <a:pt x="677779" y="917151"/>
                  <a:pt x="680128" y="929870"/>
                  <a:pt x="685800" y="941214"/>
                </a:cubicBezTo>
                <a:cubicBezTo>
                  <a:pt x="692267" y="954148"/>
                  <a:pt x="708069" y="962960"/>
                  <a:pt x="709863" y="977309"/>
                </a:cubicBezTo>
                <a:cubicBezTo>
                  <a:pt x="717875" y="1041400"/>
                  <a:pt x="714197" y="1037467"/>
                  <a:pt x="685800" y="1037467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552074" y="4054642"/>
            <a:ext cx="1395663" cy="192505"/>
          </a:xfrm>
          <a:custGeom>
            <a:avLst/>
            <a:gdLst>
              <a:gd name="connsiteX0" fmla="*/ 1395663 w 1395663"/>
              <a:gd name="connsiteY0" fmla="*/ 156411 h 192505"/>
              <a:gd name="connsiteX1" fmla="*/ 1191126 w 1395663"/>
              <a:gd name="connsiteY1" fmla="*/ 144379 h 192505"/>
              <a:gd name="connsiteX2" fmla="*/ 1155031 w 1395663"/>
              <a:gd name="connsiteY2" fmla="*/ 132347 h 192505"/>
              <a:gd name="connsiteX3" fmla="*/ 1082842 w 1395663"/>
              <a:gd name="connsiteY3" fmla="*/ 120316 h 192505"/>
              <a:gd name="connsiteX4" fmla="*/ 974558 w 1395663"/>
              <a:gd name="connsiteY4" fmla="*/ 84221 h 192505"/>
              <a:gd name="connsiteX5" fmla="*/ 938463 w 1395663"/>
              <a:gd name="connsiteY5" fmla="*/ 72190 h 192505"/>
              <a:gd name="connsiteX6" fmla="*/ 806115 w 1395663"/>
              <a:gd name="connsiteY6" fmla="*/ 84221 h 192505"/>
              <a:gd name="connsiteX7" fmla="*/ 733926 w 1395663"/>
              <a:gd name="connsiteY7" fmla="*/ 108284 h 192505"/>
              <a:gd name="connsiteX8" fmla="*/ 697831 w 1395663"/>
              <a:gd name="connsiteY8" fmla="*/ 144379 h 192505"/>
              <a:gd name="connsiteX9" fmla="*/ 673768 w 1395663"/>
              <a:gd name="connsiteY9" fmla="*/ 180474 h 192505"/>
              <a:gd name="connsiteX10" fmla="*/ 637673 w 1395663"/>
              <a:gd name="connsiteY10" fmla="*/ 192505 h 192505"/>
              <a:gd name="connsiteX11" fmla="*/ 481263 w 1395663"/>
              <a:gd name="connsiteY11" fmla="*/ 180474 h 192505"/>
              <a:gd name="connsiteX12" fmla="*/ 445168 w 1395663"/>
              <a:gd name="connsiteY12" fmla="*/ 144379 h 192505"/>
              <a:gd name="connsiteX13" fmla="*/ 397042 w 1395663"/>
              <a:gd name="connsiteY13" fmla="*/ 36095 h 192505"/>
              <a:gd name="connsiteX14" fmla="*/ 372979 w 1395663"/>
              <a:gd name="connsiteY14" fmla="*/ 0 h 192505"/>
              <a:gd name="connsiteX15" fmla="*/ 204537 w 1395663"/>
              <a:gd name="connsiteY15" fmla="*/ 12032 h 192505"/>
              <a:gd name="connsiteX16" fmla="*/ 132347 w 1395663"/>
              <a:gd name="connsiteY16" fmla="*/ 36095 h 192505"/>
              <a:gd name="connsiteX17" fmla="*/ 96252 w 1395663"/>
              <a:gd name="connsiteY17" fmla="*/ 48126 h 192505"/>
              <a:gd name="connsiteX18" fmla="*/ 60158 w 1395663"/>
              <a:gd name="connsiteY18" fmla="*/ 36095 h 192505"/>
              <a:gd name="connsiteX19" fmla="*/ 0 w 1395663"/>
              <a:gd name="connsiteY19" fmla="*/ 60158 h 1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5663" h="192505">
                <a:moveTo>
                  <a:pt x="1395663" y="156411"/>
                </a:moveTo>
                <a:cubicBezTo>
                  <a:pt x="1327484" y="152400"/>
                  <a:pt x="1259084" y="151175"/>
                  <a:pt x="1191126" y="144379"/>
                </a:cubicBezTo>
                <a:cubicBezTo>
                  <a:pt x="1178506" y="143117"/>
                  <a:pt x="1167412" y="135098"/>
                  <a:pt x="1155031" y="132347"/>
                </a:cubicBezTo>
                <a:cubicBezTo>
                  <a:pt x="1131217" y="127055"/>
                  <a:pt x="1106905" y="124326"/>
                  <a:pt x="1082842" y="120316"/>
                </a:cubicBezTo>
                <a:lnTo>
                  <a:pt x="974558" y="84221"/>
                </a:lnTo>
                <a:lnTo>
                  <a:pt x="938463" y="72190"/>
                </a:lnTo>
                <a:cubicBezTo>
                  <a:pt x="894347" y="76200"/>
                  <a:pt x="849739" y="76523"/>
                  <a:pt x="806115" y="84221"/>
                </a:cubicBezTo>
                <a:cubicBezTo>
                  <a:pt x="781136" y="88629"/>
                  <a:pt x="733926" y="108284"/>
                  <a:pt x="733926" y="108284"/>
                </a:cubicBezTo>
                <a:cubicBezTo>
                  <a:pt x="721894" y="120316"/>
                  <a:pt x="708724" y="131307"/>
                  <a:pt x="697831" y="144379"/>
                </a:cubicBezTo>
                <a:cubicBezTo>
                  <a:pt x="688574" y="155488"/>
                  <a:pt x="685060" y="171441"/>
                  <a:pt x="673768" y="180474"/>
                </a:cubicBezTo>
                <a:cubicBezTo>
                  <a:pt x="663865" y="188397"/>
                  <a:pt x="649705" y="188495"/>
                  <a:pt x="637673" y="192505"/>
                </a:cubicBezTo>
                <a:cubicBezTo>
                  <a:pt x="585536" y="188495"/>
                  <a:pt x="531992" y="193156"/>
                  <a:pt x="481263" y="180474"/>
                </a:cubicBezTo>
                <a:cubicBezTo>
                  <a:pt x="464756" y="176347"/>
                  <a:pt x="456061" y="157451"/>
                  <a:pt x="445168" y="144379"/>
                </a:cubicBezTo>
                <a:cubicBezTo>
                  <a:pt x="363548" y="46434"/>
                  <a:pt x="501959" y="193473"/>
                  <a:pt x="397042" y="36095"/>
                </a:cubicBezTo>
                <a:lnTo>
                  <a:pt x="372979" y="0"/>
                </a:lnTo>
                <a:cubicBezTo>
                  <a:pt x="316832" y="4011"/>
                  <a:pt x="260205" y="3682"/>
                  <a:pt x="204537" y="12032"/>
                </a:cubicBezTo>
                <a:cubicBezTo>
                  <a:pt x="179453" y="15795"/>
                  <a:pt x="156410" y="28074"/>
                  <a:pt x="132347" y="36095"/>
                </a:cubicBezTo>
                <a:lnTo>
                  <a:pt x="96252" y="48126"/>
                </a:lnTo>
                <a:cubicBezTo>
                  <a:pt x="84221" y="44116"/>
                  <a:pt x="72840" y="36095"/>
                  <a:pt x="60158" y="36095"/>
                </a:cubicBezTo>
                <a:cubicBezTo>
                  <a:pt x="45288" y="36095"/>
                  <a:pt x="14383" y="52966"/>
                  <a:pt x="0" y="60158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717758" y="2646947"/>
            <a:ext cx="661783" cy="1263316"/>
          </a:xfrm>
          <a:custGeom>
            <a:avLst/>
            <a:gdLst>
              <a:gd name="connsiteX0" fmla="*/ 0 w 661783"/>
              <a:gd name="connsiteY0" fmla="*/ 1263316 h 1263316"/>
              <a:gd name="connsiteX1" fmla="*/ 60158 w 661783"/>
              <a:gd name="connsiteY1" fmla="*/ 1239253 h 1263316"/>
              <a:gd name="connsiteX2" fmla="*/ 72189 w 661783"/>
              <a:gd name="connsiteY2" fmla="*/ 1203158 h 1263316"/>
              <a:gd name="connsiteX3" fmla="*/ 96253 w 661783"/>
              <a:gd name="connsiteY3" fmla="*/ 1179095 h 1263316"/>
              <a:gd name="connsiteX4" fmla="*/ 108284 w 661783"/>
              <a:gd name="connsiteY4" fmla="*/ 745958 h 1263316"/>
              <a:gd name="connsiteX5" fmla="*/ 180474 w 661783"/>
              <a:gd name="connsiteY5" fmla="*/ 721895 h 1263316"/>
              <a:gd name="connsiteX6" fmla="*/ 252663 w 661783"/>
              <a:gd name="connsiteY6" fmla="*/ 757990 h 1263316"/>
              <a:gd name="connsiteX7" fmla="*/ 288758 w 661783"/>
              <a:gd name="connsiteY7" fmla="*/ 770021 h 1263316"/>
              <a:gd name="connsiteX8" fmla="*/ 372979 w 661783"/>
              <a:gd name="connsiteY8" fmla="*/ 757990 h 1263316"/>
              <a:gd name="connsiteX9" fmla="*/ 409074 w 661783"/>
              <a:gd name="connsiteY9" fmla="*/ 745958 h 1263316"/>
              <a:gd name="connsiteX10" fmla="*/ 421105 w 661783"/>
              <a:gd name="connsiteY10" fmla="*/ 709864 h 1263316"/>
              <a:gd name="connsiteX11" fmla="*/ 409074 w 661783"/>
              <a:gd name="connsiteY11" fmla="*/ 613611 h 1263316"/>
              <a:gd name="connsiteX12" fmla="*/ 385010 w 661783"/>
              <a:gd name="connsiteY12" fmla="*/ 541421 h 1263316"/>
              <a:gd name="connsiteX13" fmla="*/ 397042 w 661783"/>
              <a:gd name="connsiteY13" fmla="*/ 469232 h 1263316"/>
              <a:gd name="connsiteX14" fmla="*/ 481263 w 661783"/>
              <a:gd name="connsiteY14" fmla="*/ 433137 h 1263316"/>
              <a:gd name="connsiteX15" fmla="*/ 505326 w 661783"/>
              <a:gd name="connsiteY15" fmla="*/ 397042 h 1263316"/>
              <a:gd name="connsiteX16" fmla="*/ 529389 w 661783"/>
              <a:gd name="connsiteY16" fmla="*/ 348916 h 1263316"/>
              <a:gd name="connsiteX17" fmla="*/ 541421 w 661783"/>
              <a:gd name="connsiteY17" fmla="*/ 312821 h 1263316"/>
              <a:gd name="connsiteX18" fmla="*/ 577516 w 661783"/>
              <a:gd name="connsiteY18" fmla="*/ 288758 h 1263316"/>
              <a:gd name="connsiteX19" fmla="*/ 589547 w 661783"/>
              <a:gd name="connsiteY19" fmla="*/ 204537 h 1263316"/>
              <a:gd name="connsiteX20" fmla="*/ 625642 w 661783"/>
              <a:gd name="connsiteY20" fmla="*/ 96253 h 1263316"/>
              <a:gd name="connsiteX21" fmla="*/ 637674 w 661783"/>
              <a:gd name="connsiteY21" fmla="*/ 48127 h 1263316"/>
              <a:gd name="connsiteX22" fmla="*/ 661737 w 661783"/>
              <a:gd name="connsiteY22" fmla="*/ 0 h 12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1783" h="1263316">
                <a:moveTo>
                  <a:pt x="0" y="1263316"/>
                </a:moveTo>
                <a:cubicBezTo>
                  <a:pt x="20053" y="1255295"/>
                  <a:pt x="43567" y="1253079"/>
                  <a:pt x="60158" y="1239253"/>
                </a:cubicBezTo>
                <a:cubicBezTo>
                  <a:pt x="69901" y="1231134"/>
                  <a:pt x="65664" y="1214033"/>
                  <a:pt x="72189" y="1203158"/>
                </a:cubicBezTo>
                <a:cubicBezTo>
                  <a:pt x="78025" y="1193431"/>
                  <a:pt x="88232" y="1187116"/>
                  <a:pt x="96253" y="1179095"/>
                </a:cubicBezTo>
                <a:cubicBezTo>
                  <a:pt x="100263" y="1034716"/>
                  <a:pt x="82118" y="888003"/>
                  <a:pt x="108284" y="745958"/>
                </a:cubicBezTo>
                <a:cubicBezTo>
                  <a:pt x="112879" y="721013"/>
                  <a:pt x="180474" y="721895"/>
                  <a:pt x="180474" y="721895"/>
                </a:cubicBezTo>
                <a:cubicBezTo>
                  <a:pt x="271207" y="752141"/>
                  <a:pt x="159358" y="711339"/>
                  <a:pt x="252663" y="757990"/>
                </a:cubicBezTo>
                <a:cubicBezTo>
                  <a:pt x="264007" y="763662"/>
                  <a:pt x="276726" y="766011"/>
                  <a:pt x="288758" y="770021"/>
                </a:cubicBezTo>
                <a:cubicBezTo>
                  <a:pt x="316832" y="766011"/>
                  <a:pt x="345171" y="763552"/>
                  <a:pt x="372979" y="757990"/>
                </a:cubicBezTo>
                <a:cubicBezTo>
                  <a:pt x="385415" y="755503"/>
                  <a:pt x="400106" y="754926"/>
                  <a:pt x="409074" y="745958"/>
                </a:cubicBezTo>
                <a:cubicBezTo>
                  <a:pt x="418042" y="736990"/>
                  <a:pt x="417095" y="721895"/>
                  <a:pt x="421105" y="709864"/>
                </a:cubicBezTo>
                <a:cubicBezTo>
                  <a:pt x="417095" y="677780"/>
                  <a:pt x="415849" y="645227"/>
                  <a:pt x="409074" y="613611"/>
                </a:cubicBezTo>
                <a:cubicBezTo>
                  <a:pt x="403759" y="588809"/>
                  <a:pt x="385010" y="541421"/>
                  <a:pt x="385010" y="541421"/>
                </a:cubicBezTo>
                <a:cubicBezTo>
                  <a:pt x="389021" y="517358"/>
                  <a:pt x="384113" y="489919"/>
                  <a:pt x="397042" y="469232"/>
                </a:cubicBezTo>
                <a:cubicBezTo>
                  <a:pt x="404867" y="456713"/>
                  <a:pt x="464672" y="438667"/>
                  <a:pt x="481263" y="433137"/>
                </a:cubicBezTo>
                <a:cubicBezTo>
                  <a:pt x="489284" y="421105"/>
                  <a:pt x="502949" y="411305"/>
                  <a:pt x="505326" y="397042"/>
                </a:cubicBezTo>
                <a:cubicBezTo>
                  <a:pt x="514763" y="340423"/>
                  <a:pt x="455785" y="373452"/>
                  <a:pt x="529389" y="348916"/>
                </a:cubicBezTo>
                <a:cubicBezTo>
                  <a:pt x="533400" y="336884"/>
                  <a:pt x="533498" y="322724"/>
                  <a:pt x="541421" y="312821"/>
                </a:cubicBezTo>
                <a:cubicBezTo>
                  <a:pt x="550454" y="301530"/>
                  <a:pt x="571643" y="301972"/>
                  <a:pt x="577516" y="288758"/>
                </a:cubicBezTo>
                <a:cubicBezTo>
                  <a:pt x="589033" y="262844"/>
                  <a:pt x="583170" y="232169"/>
                  <a:pt x="589547" y="204537"/>
                </a:cubicBezTo>
                <a:cubicBezTo>
                  <a:pt x="625622" y="48211"/>
                  <a:pt x="601588" y="192464"/>
                  <a:pt x="625642" y="96253"/>
                </a:cubicBezTo>
                <a:cubicBezTo>
                  <a:pt x="629653" y="80211"/>
                  <a:pt x="631160" y="63326"/>
                  <a:pt x="637674" y="48127"/>
                </a:cubicBezTo>
                <a:cubicBezTo>
                  <a:pt x="663962" y="-13210"/>
                  <a:pt x="661737" y="32568"/>
                  <a:pt x="661737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621505" y="3910263"/>
            <a:ext cx="132348" cy="36681"/>
          </a:xfrm>
          <a:custGeom>
            <a:avLst/>
            <a:gdLst>
              <a:gd name="connsiteX0" fmla="*/ 132348 w 132348"/>
              <a:gd name="connsiteY0" fmla="*/ 0 h 36681"/>
              <a:gd name="connsiteX1" fmla="*/ 24063 w 132348"/>
              <a:gd name="connsiteY1" fmla="*/ 36095 h 36681"/>
              <a:gd name="connsiteX2" fmla="*/ 0 w 132348"/>
              <a:gd name="connsiteY2" fmla="*/ 36095 h 3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48" h="36681">
                <a:moveTo>
                  <a:pt x="132348" y="0"/>
                </a:moveTo>
                <a:cubicBezTo>
                  <a:pt x="89060" y="17315"/>
                  <a:pt x="68470" y="28694"/>
                  <a:pt x="24063" y="36095"/>
                </a:cubicBezTo>
                <a:cubicBezTo>
                  <a:pt x="16151" y="37414"/>
                  <a:pt x="8021" y="36095"/>
                  <a:pt x="0" y="3609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379541" y="5462337"/>
            <a:ext cx="998575" cy="168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460958" y="2923674"/>
            <a:ext cx="0" cy="757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06438" y="5233737"/>
            <a:ext cx="19591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Полигон ТБПО</a:t>
            </a:r>
            <a:endParaRPr lang="ru-RU" sz="2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551" y="3619719"/>
            <a:ext cx="16850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Москва-река</a:t>
            </a:r>
            <a:endParaRPr lang="ru-RU" sz="2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0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133</Words>
  <Application>Microsoft Office PowerPoint</Application>
  <PresentationFormat>Экран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POI_THEME_TEMPLATE_DESIGN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Замбезопасность</dc:creator>
  <cp:lastModifiedBy>Замбезопасность</cp:lastModifiedBy>
  <cp:revision>29</cp:revision>
  <dcterms:modified xsi:type="dcterms:W3CDTF">2018-02-05T10:24:23Z</dcterms:modified>
</cp:coreProperties>
</file>