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7" r:id="rId3"/>
    <p:sldId id="279" r:id="rId4"/>
    <p:sldId id="266" r:id="rId5"/>
    <p:sldId id="269" r:id="rId6"/>
    <p:sldId id="282" r:id="rId7"/>
    <p:sldId id="281" r:id="rId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ABCA26-310F-47C7-8BF1-D0FC53A046E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8064E3-8638-4DCD-B2B0-AAF770E1C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57290" y="4214818"/>
            <a:ext cx="6786610" cy="2428892"/>
          </a:xfrm>
          <a:prstGeom prst="roundRect">
            <a:avLst/>
          </a:prstGeom>
          <a:solidFill>
            <a:schemeClr val="accent4">
              <a:lumMod val="50000"/>
              <a:alpha val="98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214818"/>
            <a:ext cx="6643734" cy="22145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Автор:</a:t>
            </a: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Мулюкова</a:t>
            </a:r>
            <a:r>
              <a:rPr lang="ru-RU" sz="2400" dirty="0" smtClean="0">
                <a:solidFill>
                  <a:schemeClr val="bg1"/>
                </a:solidFill>
              </a:rPr>
              <a:t> Диана,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ученица 5 класса  «А»,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МБОУ «Школа № 42»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г</a:t>
            </a:r>
            <a:r>
              <a:rPr lang="ru-RU" sz="2400" dirty="0" smtClean="0">
                <a:solidFill>
                  <a:schemeClr val="bg1"/>
                </a:solidFill>
              </a:rPr>
              <a:t>. Казань, 2018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85728"/>
            <a:ext cx="8643998" cy="1143008"/>
          </a:xfrm>
          <a:prstGeom prst="roundRect">
            <a:avLst/>
          </a:prstGeom>
          <a:solidFill>
            <a:schemeClr val="accent4">
              <a:lumMod val="50000"/>
              <a:alpha val="98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66"/>
            <a:ext cx="71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Удивительный грибок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0112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800" u="sng" dirty="0" smtClean="0">
                <a:solidFill>
                  <a:srgbClr val="FFFF00"/>
                </a:solidFill>
              </a:rPr>
              <a:t>Цель работы:</a:t>
            </a:r>
          </a:p>
          <a:p>
            <a:pPr marL="342900" indent="-342900" algn="ctr"/>
            <a:r>
              <a:rPr lang="ru-RU" dirty="0" smtClean="0"/>
              <a:t>1.Разработать методику данного исследования</a:t>
            </a:r>
          </a:p>
          <a:p>
            <a:pPr marL="342900" indent="-342900" algn="ctr"/>
            <a:r>
              <a:rPr lang="ru-RU" dirty="0" smtClean="0"/>
              <a:t>2.Определить вид плесени, растущий на хлебе</a:t>
            </a:r>
          </a:p>
          <a:p>
            <a:pPr marL="342900" indent="-342900" algn="ctr"/>
            <a:r>
              <a:rPr lang="ru-RU" dirty="0" smtClean="0"/>
              <a:t>                       3.Определить влияние на рост плесени фитонцидов растений</a:t>
            </a:r>
          </a:p>
          <a:p>
            <a:pPr marL="342900" indent="-342900" algn="ctr"/>
            <a:r>
              <a:rPr lang="ru-RU" dirty="0" smtClean="0"/>
              <a:t>                4.Определить влияние на рост плесени йодной настойки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50112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800" u="sng" dirty="0" smtClean="0">
                <a:solidFill>
                  <a:srgbClr val="FFFF00"/>
                </a:solidFill>
              </a:rPr>
              <a:t>Гипотезы: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  Предполагаю, что продукты, выделяющие фитонциды, задерживают развитие плесневых грибов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Предполагаю, что большее влияние на рост плесени будет оказывать летучие фитонциды, выделяемые луком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85011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Объект исследования:</a:t>
            </a:r>
          </a:p>
          <a:p>
            <a:pPr algn="ctr"/>
            <a:r>
              <a:rPr lang="ru-RU" dirty="0" smtClean="0"/>
              <a:t>Плесневые грибки, хлеб, горчица, лук, чеснок, листья герани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85011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Место проведения опыта:</a:t>
            </a:r>
          </a:p>
          <a:p>
            <a:pPr algn="ctr"/>
            <a:r>
              <a:rPr lang="ru-RU" dirty="0" smtClean="0"/>
              <a:t>Домашние условия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643578"/>
            <a:ext cx="85011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Оборудование и материалы:</a:t>
            </a:r>
          </a:p>
          <a:p>
            <a:pPr algn="ctr"/>
            <a:r>
              <a:rPr lang="ru-RU" dirty="0" smtClean="0"/>
              <a:t>Пластиковые емкости с крышкой, кусочки хлеба, лук, чеснок, листья герани, порошок горчицы, настойка йода</a:t>
            </a:r>
            <a:endParaRPr lang="ru-RU" dirty="0"/>
          </a:p>
        </p:txBody>
      </p:sp>
      <p:pic>
        <p:nvPicPr>
          <p:cNvPr id="1026" name="Picture 2" descr="C:\Users\Admin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0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01122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800" u="sng" dirty="0" smtClean="0">
                <a:solidFill>
                  <a:srgbClr val="FFFF00"/>
                </a:solidFill>
              </a:rPr>
              <a:t>Цель работы:</a:t>
            </a:r>
          </a:p>
          <a:p>
            <a:pPr marL="342900" indent="-342900" algn="ctr"/>
            <a:r>
              <a:rPr lang="ru-RU" dirty="0" smtClean="0"/>
              <a:t>1.Разработать методику данного исследования</a:t>
            </a:r>
          </a:p>
          <a:p>
            <a:pPr marL="342900" indent="-342900" algn="ctr"/>
            <a:r>
              <a:rPr lang="ru-RU" dirty="0" smtClean="0"/>
              <a:t>2.Определить вид плесени, растущий на хлебе</a:t>
            </a:r>
          </a:p>
          <a:p>
            <a:pPr marL="342900" indent="-342900" algn="ctr"/>
            <a:r>
              <a:rPr lang="ru-RU" dirty="0" smtClean="0"/>
              <a:t>                       3.Определить влияние на рост плесени фитонцидов растений</a:t>
            </a:r>
          </a:p>
          <a:p>
            <a:pPr marL="342900" indent="-342900" algn="ctr"/>
            <a:r>
              <a:rPr lang="ru-RU" dirty="0" smtClean="0"/>
              <a:t>                4.Определить влияние на рост плесени йодной настойки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50112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2800" u="sng" dirty="0" smtClean="0">
                <a:solidFill>
                  <a:srgbClr val="FFFF00"/>
                </a:solidFill>
              </a:rPr>
              <a:t>Гипотезы: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   Предполагаю, что продукты, выделяющие фитонциды, задерживают развитие плесневых грибов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Предполагаю, что большее влияние на рост плесени будет оказывать летучие фитонциды, выделяемые луком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786190"/>
            <a:ext cx="85011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Объект исследования:</a:t>
            </a:r>
          </a:p>
          <a:p>
            <a:pPr algn="ctr"/>
            <a:r>
              <a:rPr lang="ru-RU" dirty="0" smtClean="0"/>
              <a:t>Плесневые грибки, хлеб, горчица, лук, чеснок, листья герани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85011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Место проведения опыта:</a:t>
            </a:r>
          </a:p>
          <a:p>
            <a:pPr algn="ctr"/>
            <a:r>
              <a:rPr lang="ru-RU" dirty="0" smtClean="0"/>
              <a:t>Домашние условия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643578"/>
            <a:ext cx="85011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Оборудование и материалы:</a:t>
            </a:r>
          </a:p>
          <a:p>
            <a:pPr algn="ctr"/>
            <a:r>
              <a:rPr lang="ru-RU" dirty="0" smtClean="0"/>
              <a:t>Пластиковые емкости с крышкой, кусочки хлеба, лук, чеснок, листья герани, порошок горчицы, настойка йода</a:t>
            </a:r>
            <a:endParaRPr lang="ru-RU" dirty="0"/>
          </a:p>
        </p:txBody>
      </p:sp>
      <p:pic>
        <p:nvPicPr>
          <p:cNvPr id="1026" name="Picture 2" descr="C:\Users\Admin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10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285728"/>
            <a:ext cx="7286676" cy="1143008"/>
          </a:xfrm>
          <a:prstGeom prst="rect">
            <a:avLst/>
          </a:prstGeom>
          <a:solidFill>
            <a:schemeClr val="accent6">
              <a:lumMod val="50000"/>
              <a:alpha val="7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нутый угол 5"/>
          <p:cNvSpPr/>
          <p:nvPr/>
        </p:nvSpPr>
        <p:spPr>
          <a:xfrm>
            <a:off x="285720" y="2143116"/>
            <a:ext cx="8643998" cy="1143008"/>
          </a:xfrm>
          <a:prstGeom prst="foldedCorne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Как же защитить продукты от плесени? </a:t>
            </a:r>
          </a:p>
          <a:p>
            <a:pPr algn="ctr"/>
            <a:r>
              <a:rPr lang="ru-RU" sz="2800" dirty="0" smtClean="0"/>
              <a:t>Нам помогут растения, выделяющие фитонциды. </a:t>
            </a:r>
            <a:endParaRPr lang="ru-RU" sz="2800" dirty="0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500034" y="4000504"/>
            <a:ext cx="857256" cy="642942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3500438"/>
            <a:ext cx="7500990" cy="1357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Фитонциды-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вещества растительного происхождения, обладающие свойством убивать микроорганизмы, в том числе болезнетворные.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1571604" y="5072074"/>
            <a:ext cx="7286676" cy="150019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Этими свойствами обладают лук, чеснок, горчица, гвоздика, душистый перец и другие.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71472" y="5500702"/>
            <a:ext cx="857256" cy="642942"/>
          </a:xfrm>
          <a:prstGeom prst="curv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357166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Берегись плесень!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86380" y="428604"/>
            <a:ext cx="38576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Проведение опыта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DSC07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4929222" cy="192882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Рисунок 4" descr="DSC07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357694"/>
            <a:ext cx="2928958" cy="21967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Рисунок 5" descr="DSC07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643182"/>
            <a:ext cx="3000396" cy="22502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Рисунок 6" descr="DSC074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571744"/>
            <a:ext cx="2666985" cy="200023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 descr="DSC074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32" y="4357694"/>
            <a:ext cx="2857520" cy="214314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714488"/>
            <a:ext cx="250033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286256"/>
            <a:ext cx="1500198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луком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2500306"/>
            <a:ext cx="1500198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чесноком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6143644"/>
            <a:ext cx="2857520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листьями герани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6143644"/>
            <a:ext cx="2357454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йодной настойкой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1794699"/>
              </p:ext>
            </p:extLst>
          </p:nvPr>
        </p:nvGraphicFramePr>
        <p:xfrm>
          <a:off x="380910" y="3212976"/>
          <a:ext cx="8511573" cy="349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939"/>
                <a:gridCol w="1215939"/>
                <a:gridCol w="1215939"/>
                <a:gridCol w="1215939"/>
                <a:gridCol w="1215939"/>
                <a:gridCol w="1215939"/>
                <a:gridCol w="1215939"/>
              </a:tblGrid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день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день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день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чёрный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чёрный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белый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чёрный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Контроль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полностью покрыт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полностью покрыт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в спорах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в спорах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чесноком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частично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покрыт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полностью покрыт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полностью покрыт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луком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гифы не густо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в спорах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в спорах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в спорах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горчицей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весь, споры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весь,споры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листьями герани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немного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гифы не густо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весь покрыт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полностью покрыт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полностью, споры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DSC07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749"/>
            <a:ext cx="3056889" cy="22926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Рисунок 6" descr="DSC07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561"/>
            <a:ext cx="3059832" cy="22948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 descr="DSC073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7218" y="1028747"/>
            <a:ext cx="2784942" cy="198440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0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268761"/>
            <a:ext cx="8136904" cy="466590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</a:rPr>
              <a:t>Выдвинутая гипотеза о том, что продукты, выделяющие фитонциды, задерживают развитие плесневых грибов, </a:t>
            </a:r>
            <a:r>
              <a:rPr lang="ru-RU" dirty="0" smtClean="0">
                <a:solidFill>
                  <a:schemeClr val="tx1"/>
                </a:solidFill>
              </a:rPr>
              <a:t>подтвердилась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Предположение, что большее влияние на рост плесени будет оказывать лук, оказалось </a:t>
            </a:r>
            <a:r>
              <a:rPr lang="ru-RU" dirty="0" smtClean="0"/>
              <a:t>ошибочным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На черном хлебе во всех случаях плесень начинает расти раньше и развивается быстрее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Фитонциды лука и чеснока не препятствуют росту плесени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Фитонциды горчицы задерживают рост плесени до 7 дней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Фитонциды растения можно использовать для борьбы с плесенью в жилых помещениях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332657"/>
            <a:ext cx="7175351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ВЫВОД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1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552</TotalTime>
  <Words>448</Words>
  <Application>Microsoft Office PowerPoint</Application>
  <PresentationFormat>Экран (4:3)</PresentationFormat>
  <Paragraphs>99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54</cp:revision>
  <cp:lastPrinted>2018-02-06T11:18:13Z</cp:lastPrinted>
  <dcterms:created xsi:type="dcterms:W3CDTF">2012-04-08T10:16:30Z</dcterms:created>
  <dcterms:modified xsi:type="dcterms:W3CDTF">2018-02-06T11:40:59Z</dcterms:modified>
</cp:coreProperties>
</file>