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4"/>
  </p:notesMasterIdLst>
  <p:sldIdLst>
    <p:sldId id="256" r:id="rId2"/>
    <p:sldId id="289" r:id="rId3"/>
    <p:sldId id="257" r:id="rId4"/>
    <p:sldId id="273" r:id="rId5"/>
    <p:sldId id="285" r:id="rId6"/>
    <p:sldId id="258" r:id="rId7"/>
    <p:sldId id="278" r:id="rId8"/>
    <p:sldId id="259" r:id="rId9"/>
    <p:sldId id="271" r:id="rId10"/>
    <p:sldId id="270" r:id="rId11"/>
    <p:sldId id="272" r:id="rId12"/>
    <p:sldId id="267" r:id="rId13"/>
    <p:sldId id="268" r:id="rId14"/>
    <p:sldId id="269" r:id="rId15"/>
    <p:sldId id="260" r:id="rId16"/>
    <p:sldId id="280" r:id="rId17"/>
    <p:sldId id="279" r:id="rId18"/>
    <p:sldId id="263" r:id="rId19"/>
    <p:sldId id="264" r:id="rId20"/>
    <p:sldId id="284" r:id="rId21"/>
    <p:sldId id="274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0A1A9-4D0F-4CB1-9208-5B5C99CF26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2008E-F4BD-4B07-AE73-CEE0BDA1085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</a:t>
          </a:r>
          <a:endParaRPr lang="ru-RU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444F3-72DC-48CF-B700-51C03D7D3116}" type="parTrans" cxnId="{2D79EDD7-7628-4342-B87A-3CBB6A22B465}">
      <dgm:prSet/>
      <dgm:spPr/>
      <dgm:t>
        <a:bodyPr/>
        <a:lstStyle/>
        <a:p>
          <a:endParaRPr lang="ru-RU"/>
        </a:p>
      </dgm:t>
    </dgm:pt>
    <dgm:pt modelId="{B9D03F0B-4B6B-480A-B8D7-E61AEA0F27A5}" type="sibTrans" cxnId="{2D79EDD7-7628-4342-B87A-3CBB6A22B465}">
      <dgm:prSet/>
      <dgm:spPr/>
      <dgm:t>
        <a:bodyPr/>
        <a:lstStyle/>
        <a:p>
          <a:endParaRPr lang="ru-RU"/>
        </a:p>
      </dgm:t>
    </dgm:pt>
    <dgm:pt modelId="{22ABD866-259A-445F-8173-6D4CA3B62AB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ДВП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14982-2F65-441E-B471-6C07A2430450}" type="parTrans" cxnId="{1376C760-2EAA-4981-9893-E832A33BA347}">
      <dgm:prSet/>
      <dgm:spPr/>
      <dgm:t>
        <a:bodyPr/>
        <a:lstStyle/>
        <a:p>
          <a:endParaRPr lang="ru-RU"/>
        </a:p>
      </dgm:t>
    </dgm:pt>
    <dgm:pt modelId="{56E6494C-5413-422C-8350-039C891E7409}" type="sibTrans" cxnId="{1376C760-2EAA-4981-9893-E832A33BA347}">
      <dgm:prSet/>
      <dgm:spPr/>
      <dgm:t>
        <a:bodyPr/>
        <a:lstStyle/>
        <a:p>
          <a:endParaRPr lang="ru-RU"/>
        </a:p>
      </dgm:t>
    </dgm:pt>
    <dgm:pt modelId="{1EE8C29D-F338-475D-B483-3C6912A01E9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Гипсокартон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10BDF-9BDC-4F8A-AE55-F7130CC6FA5C}" type="parTrans" cxnId="{2AEB5160-7CB4-4023-A2DF-B17EC7C20470}">
      <dgm:prSet/>
      <dgm:spPr/>
      <dgm:t>
        <a:bodyPr/>
        <a:lstStyle/>
        <a:p>
          <a:endParaRPr lang="ru-RU"/>
        </a:p>
      </dgm:t>
    </dgm:pt>
    <dgm:pt modelId="{A17497B4-AEF0-4391-9E02-933DB955A3FD}" type="sibTrans" cxnId="{2AEB5160-7CB4-4023-A2DF-B17EC7C20470}">
      <dgm:prSet/>
      <dgm:spPr/>
      <dgm:t>
        <a:bodyPr/>
        <a:lstStyle/>
        <a:p>
          <a:endParaRPr lang="ru-RU"/>
        </a:p>
      </dgm:t>
    </dgm:pt>
    <dgm:pt modelId="{78EB3DBE-1E1F-4906-B356-C7A0C4398CB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Фанера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E17D3-40D4-46B0-A4C4-E0A492A22295}" type="parTrans" cxnId="{D2A1078A-C70D-4E8F-A23B-415DF2ABA659}">
      <dgm:prSet/>
      <dgm:spPr/>
      <dgm:t>
        <a:bodyPr/>
        <a:lstStyle/>
        <a:p>
          <a:endParaRPr lang="ru-RU"/>
        </a:p>
      </dgm:t>
    </dgm:pt>
    <dgm:pt modelId="{E80B5D0D-6781-4366-A4FE-00E698F2A735}" type="sibTrans" cxnId="{D2A1078A-C70D-4E8F-A23B-415DF2ABA659}">
      <dgm:prSet/>
      <dgm:spPr/>
      <dgm:t>
        <a:bodyPr/>
        <a:lstStyle/>
        <a:p>
          <a:endParaRPr lang="ru-RU"/>
        </a:p>
      </dgm:t>
    </dgm:pt>
    <dgm:pt modelId="{542661A3-6D57-4E8C-B35D-FD674A566739}" type="pres">
      <dgm:prSet presAssocID="{B8C0A1A9-4D0F-4CB1-9208-5B5C99CF2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4827C8-EC22-498F-B8F5-DE760D001D16}" type="pres">
      <dgm:prSet presAssocID="{16A2008E-F4BD-4B07-AE73-CEE0BDA10852}" presName="hierRoot1" presStyleCnt="0">
        <dgm:presLayoutVars>
          <dgm:hierBranch val="init"/>
        </dgm:presLayoutVars>
      </dgm:prSet>
      <dgm:spPr/>
    </dgm:pt>
    <dgm:pt modelId="{56A75662-4404-4E83-B4EA-44DA0850A9BE}" type="pres">
      <dgm:prSet presAssocID="{16A2008E-F4BD-4B07-AE73-CEE0BDA10852}" presName="rootComposite1" presStyleCnt="0"/>
      <dgm:spPr/>
    </dgm:pt>
    <dgm:pt modelId="{1C16C5B9-BCDD-4857-9018-FAA68501386D}" type="pres">
      <dgm:prSet presAssocID="{16A2008E-F4BD-4B07-AE73-CEE0BDA10852}" presName="rootText1" presStyleLbl="node0" presStyleIdx="0" presStyleCnt="1" custScaleX="120723" custLinFactNeighborX="0" custLinFactNeighborY="-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78489-58EF-4507-BF97-3D1EF595FBDF}" type="pres">
      <dgm:prSet presAssocID="{16A2008E-F4BD-4B07-AE73-CEE0BDA108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BE6529-4053-48D9-9C64-0B8D9BD358F1}" type="pres">
      <dgm:prSet presAssocID="{16A2008E-F4BD-4B07-AE73-CEE0BDA10852}" presName="hierChild2" presStyleCnt="0"/>
      <dgm:spPr/>
    </dgm:pt>
    <dgm:pt modelId="{25B5A682-A51F-417E-9326-FB1941F1E679}" type="pres">
      <dgm:prSet presAssocID="{0CF14982-2F65-441E-B471-6C07A243045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5EB3F35-8080-48C1-85DF-C56ACABD2982}" type="pres">
      <dgm:prSet presAssocID="{22ABD866-259A-445F-8173-6D4CA3B62ABA}" presName="hierRoot2" presStyleCnt="0">
        <dgm:presLayoutVars>
          <dgm:hierBranch val="init"/>
        </dgm:presLayoutVars>
      </dgm:prSet>
      <dgm:spPr/>
    </dgm:pt>
    <dgm:pt modelId="{3C3037A2-E796-44A7-B5AD-2A1B9F61A9B7}" type="pres">
      <dgm:prSet presAssocID="{22ABD866-259A-445F-8173-6D4CA3B62ABA}" presName="rootComposite" presStyleCnt="0"/>
      <dgm:spPr/>
    </dgm:pt>
    <dgm:pt modelId="{288ACFE8-5743-48B5-887E-97C88FF0F8BC}" type="pres">
      <dgm:prSet presAssocID="{22ABD866-259A-445F-8173-6D4CA3B62A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FD50F-7F56-4506-8125-EEABA0C24765}" type="pres">
      <dgm:prSet presAssocID="{22ABD866-259A-445F-8173-6D4CA3B62AB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17A3763-08F5-4222-860E-38ACE3568032}" type="pres">
      <dgm:prSet presAssocID="{22ABD866-259A-445F-8173-6D4CA3B62ABA}" presName="hierChild4" presStyleCnt="0"/>
      <dgm:spPr/>
    </dgm:pt>
    <dgm:pt modelId="{510EF8C3-65A8-47D2-BFDE-F7B6B3AAB960}" type="pres">
      <dgm:prSet presAssocID="{22ABD866-259A-445F-8173-6D4CA3B62ABA}" presName="hierChild5" presStyleCnt="0"/>
      <dgm:spPr/>
    </dgm:pt>
    <dgm:pt modelId="{0720C759-6292-477C-9CAA-557BB8134ACF}" type="pres">
      <dgm:prSet presAssocID="{C8710BDF-9BDC-4F8A-AE55-F7130CC6FA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67A6DEE-F337-40B3-9A55-34C35CF04D76}" type="pres">
      <dgm:prSet presAssocID="{1EE8C29D-F338-475D-B483-3C6912A01E99}" presName="hierRoot2" presStyleCnt="0">
        <dgm:presLayoutVars>
          <dgm:hierBranch val="init"/>
        </dgm:presLayoutVars>
      </dgm:prSet>
      <dgm:spPr/>
    </dgm:pt>
    <dgm:pt modelId="{3A426228-E92B-482D-88C8-6BD588BD7562}" type="pres">
      <dgm:prSet presAssocID="{1EE8C29D-F338-475D-B483-3C6912A01E99}" presName="rootComposite" presStyleCnt="0"/>
      <dgm:spPr/>
    </dgm:pt>
    <dgm:pt modelId="{3AC22364-60AA-4F36-9610-4D0751E5B179}" type="pres">
      <dgm:prSet presAssocID="{1EE8C29D-F338-475D-B483-3C6912A01E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82929-A2A3-4544-99DC-88CCAEB50118}" type="pres">
      <dgm:prSet presAssocID="{1EE8C29D-F338-475D-B483-3C6912A01E99}" presName="rootConnector" presStyleLbl="node2" presStyleIdx="1" presStyleCnt="3"/>
      <dgm:spPr/>
      <dgm:t>
        <a:bodyPr/>
        <a:lstStyle/>
        <a:p>
          <a:endParaRPr lang="ru-RU"/>
        </a:p>
      </dgm:t>
    </dgm:pt>
    <dgm:pt modelId="{8D0B575D-EA9F-41BF-9E89-BBB978A9E9D0}" type="pres">
      <dgm:prSet presAssocID="{1EE8C29D-F338-475D-B483-3C6912A01E99}" presName="hierChild4" presStyleCnt="0"/>
      <dgm:spPr/>
    </dgm:pt>
    <dgm:pt modelId="{9C7E625B-87A9-4158-ABA3-C9332A41B9D9}" type="pres">
      <dgm:prSet presAssocID="{1EE8C29D-F338-475D-B483-3C6912A01E99}" presName="hierChild5" presStyleCnt="0"/>
      <dgm:spPr/>
    </dgm:pt>
    <dgm:pt modelId="{1B308FA8-5172-4DCC-AB67-E851807D202D}" type="pres">
      <dgm:prSet presAssocID="{545E17D3-40D4-46B0-A4C4-E0A492A2229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7E620FB-71E5-4BD6-98F1-D1D895552B32}" type="pres">
      <dgm:prSet presAssocID="{78EB3DBE-1E1F-4906-B356-C7A0C4398CB8}" presName="hierRoot2" presStyleCnt="0">
        <dgm:presLayoutVars>
          <dgm:hierBranch val="init"/>
        </dgm:presLayoutVars>
      </dgm:prSet>
      <dgm:spPr/>
    </dgm:pt>
    <dgm:pt modelId="{0AC8E6AB-00B0-4A57-B2E8-99C895A6D9BB}" type="pres">
      <dgm:prSet presAssocID="{78EB3DBE-1E1F-4906-B356-C7A0C4398CB8}" presName="rootComposite" presStyleCnt="0"/>
      <dgm:spPr/>
    </dgm:pt>
    <dgm:pt modelId="{6699E784-2162-40E4-93D8-A0E4F16484E9}" type="pres">
      <dgm:prSet presAssocID="{78EB3DBE-1E1F-4906-B356-C7A0C4398CB8}" presName="rootText" presStyleLbl="node2" presStyleIdx="2" presStyleCnt="3" custLinFactNeighborX="146" custLinFactNeighborY="-2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1C28E-E44D-4C2B-BA05-35499153310B}" type="pres">
      <dgm:prSet presAssocID="{78EB3DBE-1E1F-4906-B356-C7A0C4398CB8}" presName="rootConnector" presStyleLbl="node2" presStyleIdx="2" presStyleCnt="3"/>
      <dgm:spPr/>
      <dgm:t>
        <a:bodyPr/>
        <a:lstStyle/>
        <a:p>
          <a:endParaRPr lang="ru-RU"/>
        </a:p>
      </dgm:t>
    </dgm:pt>
    <dgm:pt modelId="{FDB0F6DD-6AF9-446C-8424-3A8D1BF64A55}" type="pres">
      <dgm:prSet presAssocID="{78EB3DBE-1E1F-4906-B356-C7A0C4398CB8}" presName="hierChild4" presStyleCnt="0"/>
      <dgm:spPr/>
    </dgm:pt>
    <dgm:pt modelId="{FEA0F5BD-8B86-428F-9BBF-521CF26D7570}" type="pres">
      <dgm:prSet presAssocID="{78EB3DBE-1E1F-4906-B356-C7A0C4398CB8}" presName="hierChild5" presStyleCnt="0"/>
      <dgm:spPr/>
    </dgm:pt>
    <dgm:pt modelId="{3E8C9362-3278-485B-AAE7-335DFD4AB5A8}" type="pres">
      <dgm:prSet presAssocID="{16A2008E-F4BD-4B07-AE73-CEE0BDA10852}" presName="hierChild3" presStyleCnt="0"/>
      <dgm:spPr/>
    </dgm:pt>
  </dgm:ptLst>
  <dgm:cxnLst>
    <dgm:cxn modelId="{7ECDFF8D-6F12-4915-B753-F794D0A35E80}" type="presOf" srcId="{B8C0A1A9-4D0F-4CB1-9208-5B5C99CF265F}" destId="{542661A3-6D57-4E8C-B35D-FD674A566739}" srcOrd="0" destOrd="0" presId="urn:microsoft.com/office/officeart/2005/8/layout/orgChart1"/>
    <dgm:cxn modelId="{746D37DB-F247-456C-973B-C13E96DD068C}" type="presOf" srcId="{22ABD866-259A-445F-8173-6D4CA3B62ABA}" destId="{288ACFE8-5743-48B5-887E-97C88FF0F8BC}" srcOrd="0" destOrd="0" presId="urn:microsoft.com/office/officeart/2005/8/layout/orgChart1"/>
    <dgm:cxn modelId="{16F4A891-239D-4D60-BF58-6D0269A722E5}" type="presOf" srcId="{0CF14982-2F65-441E-B471-6C07A2430450}" destId="{25B5A682-A51F-417E-9326-FB1941F1E679}" srcOrd="0" destOrd="0" presId="urn:microsoft.com/office/officeart/2005/8/layout/orgChart1"/>
    <dgm:cxn modelId="{647B2DEF-2501-4CBC-B844-8BEEC7CF8FA8}" type="presOf" srcId="{1EE8C29D-F338-475D-B483-3C6912A01E99}" destId="{3AC22364-60AA-4F36-9610-4D0751E5B179}" srcOrd="0" destOrd="0" presId="urn:microsoft.com/office/officeart/2005/8/layout/orgChart1"/>
    <dgm:cxn modelId="{D1B75258-056A-4F12-A95E-FD05B9125EDA}" type="presOf" srcId="{1EE8C29D-F338-475D-B483-3C6912A01E99}" destId="{5E382929-A2A3-4544-99DC-88CCAEB50118}" srcOrd="1" destOrd="0" presId="urn:microsoft.com/office/officeart/2005/8/layout/orgChart1"/>
    <dgm:cxn modelId="{1376C760-2EAA-4981-9893-E832A33BA347}" srcId="{16A2008E-F4BD-4B07-AE73-CEE0BDA10852}" destId="{22ABD866-259A-445F-8173-6D4CA3B62ABA}" srcOrd="0" destOrd="0" parTransId="{0CF14982-2F65-441E-B471-6C07A2430450}" sibTransId="{56E6494C-5413-422C-8350-039C891E7409}"/>
    <dgm:cxn modelId="{BBEDD632-891F-48AE-B240-DBD4F8D9C46F}" type="presOf" srcId="{16A2008E-F4BD-4B07-AE73-CEE0BDA10852}" destId="{45A78489-58EF-4507-BF97-3D1EF595FBDF}" srcOrd="1" destOrd="0" presId="urn:microsoft.com/office/officeart/2005/8/layout/orgChart1"/>
    <dgm:cxn modelId="{8D02BF67-1344-44DE-ACC4-64EAB1FE6C62}" type="presOf" srcId="{78EB3DBE-1E1F-4906-B356-C7A0C4398CB8}" destId="{6699E784-2162-40E4-93D8-A0E4F16484E9}" srcOrd="0" destOrd="0" presId="urn:microsoft.com/office/officeart/2005/8/layout/orgChart1"/>
    <dgm:cxn modelId="{2AEB5160-7CB4-4023-A2DF-B17EC7C20470}" srcId="{16A2008E-F4BD-4B07-AE73-CEE0BDA10852}" destId="{1EE8C29D-F338-475D-B483-3C6912A01E99}" srcOrd="1" destOrd="0" parTransId="{C8710BDF-9BDC-4F8A-AE55-F7130CC6FA5C}" sibTransId="{A17497B4-AEF0-4391-9E02-933DB955A3FD}"/>
    <dgm:cxn modelId="{A4A2CAE8-8A98-4C3F-80BE-9A133F2014B4}" type="presOf" srcId="{16A2008E-F4BD-4B07-AE73-CEE0BDA10852}" destId="{1C16C5B9-BCDD-4857-9018-FAA68501386D}" srcOrd="0" destOrd="0" presId="urn:microsoft.com/office/officeart/2005/8/layout/orgChart1"/>
    <dgm:cxn modelId="{F0F0514A-DC4F-4B78-950B-4FB4D68A91B8}" type="presOf" srcId="{22ABD866-259A-445F-8173-6D4CA3B62ABA}" destId="{BEDFD50F-7F56-4506-8125-EEABA0C24765}" srcOrd="1" destOrd="0" presId="urn:microsoft.com/office/officeart/2005/8/layout/orgChart1"/>
    <dgm:cxn modelId="{738ABD02-F727-4708-AA18-D3A4366D3BCB}" type="presOf" srcId="{545E17D3-40D4-46B0-A4C4-E0A492A22295}" destId="{1B308FA8-5172-4DCC-AB67-E851807D202D}" srcOrd="0" destOrd="0" presId="urn:microsoft.com/office/officeart/2005/8/layout/orgChart1"/>
    <dgm:cxn modelId="{CD919D1E-62B1-41AC-BD28-EF4C97E8F991}" type="presOf" srcId="{C8710BDF-9BDC-4F8A-AE55-F7130CC6FA5C}" destId="{0720C759-6292-477C-9CAA-557BB8134ACF}" srcOrd="0" destOrd="0" presId="urn:microsoft.com/office/officeart/2005/8/layout/orgChart1"/>
    <dgm:cxn modelId="{ED9B851C-EC6B-4AF2-982E-C45E3EA5B6B6}" type="presOf" srcId="{78EB3DBE-1E1F-4906-B356-C7A0C4398CB8}" destId="{F311C28E-E44D-4C2B-BA05-35499153310B}" srcOrd="1" destOrd="0" presId="urn:microsoft.com/office/officeart/2005/8/layout/orgChart1"/>
    <dgm:cxn modelId="{D2A1078A-C70D-4E8F-A23B-415DF2ABA659}" srcId="{16A2008E-F4BD-4B07-AE73-CEE0BDA10852}" destId="{78EB3DBE-1E1F-4906-B356-C7A0C4398CB8}" srcOrd="2" destOrd="0" parTransId="{545E17D3-40D4-46B0-A4C4-E0A492A22295}" sibTransId="{E80B5D0D-6781-4366-A4FE-00E698F2A735}"/>
    <dgm:cxn modelId="{2D79EDD7-7628-4342-B87A-3CBB6A22B465}" srcId="{B8C0A1A9-4D0F-4CB1-9208-5B5C99CF265F}" destId="{16A2008E-F4BD-4B07-AE73-CEE0BDA10852}" srcOrd="0" destOrd="0" parTransId="{E92444F3-72DC-48CF-B700-51C03D7D3116}" sibTransId="{B9D03F0B-4B6B-480A-B8D7-E61AEA0F27A5}"/>
    <dgm:cxn modelId="{699A0300-AA7E-4273-B6D9-9B7E6DBAF114}" type="presParOf" srcId="{542661A3-6D57-4E8C-B35D-FD674A566739}" destId="{B24827C8-EC22-498F-B8F5-DE760D001D16}" srcOrd="0" destOrd="0" presId="urn:microsoft.com/office/officeart/2005/8/layout/orgChart1"/>
    <dgm:cxn modelId="{DF4A169D-64BD-4750-98B0-2D39DA304745}" type="presParOf" srcId="{B24827C8-EC22-498F-B8F5-DE760D001D16}" destId="{56A75662-4404-4E83-B4EA-44DA0850A9BE}" srcOrd="0" destOrd="0" presId="urn:microsoft.com/office/officeart/2005/8/layout/orgChart1"/>
    <dgm:cxn modelId="{542D02C0-6CBE-45A1-AA3D-27B1D57A1B28}" type="presParOf" srcId="{56A75662-4404-4E83-B4EA-44DA0850A9BE}" destId="{1C16C5B9-BCDD-4857-9018-FAA68501386D}" srcOrd="0" destOrd="0" presId="urn:microsoft.com/office/officeart/2005/8/layout/orgChart1"/>
    <dgm:cxn modelId="{2F07FAA2-5E93-44CD-8FF6-AA53259E3271}" type="presParOf" srcId="{56A75662-4404-4E83-B4EA-44DA0850A9BE}" destId="{45A78489-58EF-4507-BF97-3D1EF595FBDF}" srcOrd="1" destOrd="0" presId="urn:microsoft.com/office/officeart/2005/8/layout/orgChart1"/>
    <dgm:cxn modelId="{1F57F2CD-EAD1-4DB5-BDE1-56324C18746D}" type="presParOf" srcId="{B24827C8-EC22-498F-B8F5-DE760D001D16}" destId="{91BE6529-4053-48D9-9C64-0B8D9BD358F1}" srcOrd="1" destOrd="0" presId="urn:microsoft.com/office/officeart/2005/8/layout/orgChart1"/>
    <dgm:cxn modelId="{ADDF5755-9C8B-485E-A627-C4C1F917CE51}" type="presParOf" srcId="{91BE6529-4053-48D9-9C64-0B8D9BD358F1}" destId="{25B5A682-A51F-417E-9326-FB1941F1E679}" srcOrd="0" destOrd="0" presId="urn:microsoft.com/office/officeart/2005/8/layout/orgChart1"/>
    <dgm:cxn modelId="{3C752D95-0037-434F-87A8-6B7A97E81491}" type="presParOf" srcId="{91BE6529-4053-48D9-9C64-0B8D9BD358F1}" destId="{65EB3F35-8080-48C1-85DF-C56ACABD2982}" srcOrd="1" destOrd="0" presId="urn:microsoft.com/office/officeart/2005/8/layout/orgChart1"/>
    <dgm:cxn modelId="{2358C36F-A58C-425F-88C5-961D025B36FC}" type="presParOf" srcId="{65EB3F35-8080-48C1-85DF-C56ACABD2982}" destId="{3C3037A2-E796-44A7-B5AD-2A1B9F61A9B7}" srcOrd="0" destOrd="0" presId="urn:microsoft.com/office/officeart/2005/8/layout/orgChart1"/>
    <dgm:cxn modelId="{56472C62-4A75-4E3E-8773-E14E420B89FD}" type="presParOf" srcId="{3C3037A2-E796-44A7-B5AD-2A1B9F61A9B7}" destId="{288ACFE8-5743-48B5-887E-97C88FF0F8BC}" srcOrd="0" destOrd="0" presId="urn:microsoft.com/office/officeart/2005/8/layout/orgChart1"/>
    <dgm:cxn modelId="{3D91A849-7B4C-44E6-925D-C86DF54927DB}" type="presParOf" srcId="{3C3037A2-E796-44A7-B5AD-2A1B9F61A9B7}" destId="{BEDFD50F-7F56-4506-8125-EEABA0C24765}" srcOrd="1" destOrd="0" presId="urn:microsoft.com/office/officeart/2005/8/layout/orgChart1"/>
    <dgm:cxn modelId="{CBD9F4A6-C9CC-4F13-8512-6F2CE039D270}" type="presParOf" srcId="{65EB3F35-8080-48C1-85DF-C56ACABD2982}" destId="{217A3763-08F5-4222-860E-38ACE3568032}" srcOrd="1" destOrd="0" presId="urn:microsoft.com/office/officeart/2005/8/layout/orgChart1"/>
    <dgm:cxn modelId="{CC94A6BE-D44A-4EA5-9DDB-1ACD3B975782}" type="presParOf" srcId="{65EB3F35-8080-48C1-85DF-C56ACABD2982}" destId="{510EF8C3-65A8-47D2-BFDE-F7B6B3AAB960}" srcOrd="2" destOrd="0" presId="urn:microsoft.com/office/officeart/2005/8/layout/orgChart1"/>
    <dgm:cxn modelId="{FAC413E7-4355-4EDA-BA3C-4FE944F4AEBF}" type="presParOf" srcId="{91BE6529-4053-48D9-9C64-0B8D9BD358F1}" destId="{0720C759-6292-477C-9CAA-557BB8134ACF}" srcOrd="2" destOrd="0" presId="urn:microsoft.com/office/officeart/2005/8/layout/orgChart1"/>
    <dgm:cxn modelId="{D67001CE-DD11-4FC7-9F40-0ACBB3A8D3F2}" type="presParOf" srcId="{91BE6529-4053-48D9-9C64-0B8D9BD358F1}" destId="{D67A6DEE-F337-40B3-9A55-34C35CF04D76}" srcOrd="3" destOrd="0" presId="urn:microsoft.com/office/officeart/2005/8/layout/orgChart1"/>
    <dgm:cxn modelId="{8D390BB5-FEC9-4102-99AB-3D10B43A648A}" type="presParOf" srcId="{D67A6DEE-F337-40B3-9A55-34C35CF04D76}" destId="{3A426228-E92B-482D-88C8-6BD588BD7562}" srcOrd="0" destOrd="0" presId="urn:microsoft.com/office/officeart/2005/8/layout/orgChart1"/>
    <dgm:cxn modelId="{B3D5E2D8-C38F-4E79-8090-99134CA8AB2A}" type="presParOf" srcId="{3A426228-E92B-482D-88C8-6BD588BD7562}" destId="{3AC22364-60AA-4F36-9610-4D0751E5B179}" srcOrd="0" destOrd="0" presId="urn:microsoft.com/office/officeart/2005/8/layout/orgChart1"/>
    <dgm:cxn modelId="{776DDA3F-B6D9-413B-8DBF-8C42C21ABC12}" type="presParOf" srcId="{3A426228-E92B-482D-88C8-6BD588BD7562}" destId="{5E382929-A2A3-4544-99DC-88CCAEB50118}" srcOrd="1" destOrd="0" presId="urn:microsoft.com/office/officeart/2005/8/layout/orgChart1"/>
    <dgm:cxn modelId="{D4DF8F15-9FF0-4C41-8A6D-8F385643A928}" type="presParOf" srcId="{D67A6DEE-F337-40B3-9A55-34C35CF04D76}" destId="{8D0B575D-EA9F-41BF-9E89-BBB978A9E9D0}" srcOrd="1" destOrd="0" presId="urn:microsoft.com/office/officeart/2005/8/layout/orgChart1"/>
    <dgm:cxn modelId="{E4C7BCF9-0B29-4226-AE2C-A6635D2426F8}" type="presParOf" srcId="{D67A6DEE-F337-40B3-9A55-34C35CF04D76}" destId="{9C7E625B-87A9-4158-ABA3-C9332A41B9D9}" srcOrd="2" destOrd="0" presId="urn:microsoft.com/office/officeart/2005/8/layout/orgChart1"/>
    <dgm:cxn modelId="{B918D9F3-6BB7-41E2-A96F-9A1AB222154E}" type="presParOf" srcId="{91BE6529-4053-48D9-9C64-0B8D9BD358F1}" destId="{1B308FA8-5172-4DCC-AB67-E851807D202D}" srcOrd="4" destOrd="0" presId="urn:microsoft.com/office/officeart/2005/8/layout/orgChart1"/>
    <dgm:cxn modelId="{F717AFE5-BA78-4D39-BA37-AA5C4D634C79}" type="presParOf" srcId="{91BE6529-4053-48D9-9C64-0B8D9BD358F1}" destId="{D7E620FB-71E5-4BD6-98F1-D1D895552B32}" srcOrd="5" destOrd="0" presId="urn:microsoft.com/office/officeart/2005/8/layout/orgChart1"/>
    <dgm:cxn modelId="{DA7FB449-0972-4077-84E8-E26A48F03148}" type="presParOf" srcId="{D7E620FB-71E5-4BD6-98F1-D1D895552B32}" destId="{0AC8E6AB-00B0-4A57-B2E8-99C895A6D9BB}" srcOrd="0" destOrd="0" presId="urn:microsoft.com/office/officeart/2005/8/layout/orgChart1"/>
    <dgm:cxn modelId="{7C7637CA-E475-4AFA-8616-8AC2F65C4FDB}" type="presParOf" srcId="{0AC8E6AB-00B0-4A57-B2E8-99C895A6D9BB}" destId="{6699E784-2162-40E4-93D8-A0E4F16484E9}" srcOrd="0" destOrd="0" presId="urn:microsoft.com/office/officeart/2005/8/layout/orgChart1"/>
    <dgm:cxn modelId="{698E0F1E-308C-45C4-8F0F-7CF11D3E550E}" type="presParOf" srcId="{0AC8E6AB-00B0-4A57-B2E8-99C895A6D9BB}" destId="{F311C28E-E44D-4C2B-BA05-35499153310B}" srcOrd="1" destOrd="0" presId="urn:microsoft.com/office/officeart/2005/8/layout/orgChart1"/>
    <dgm:cxn modelId="{CD2421B4-DE82-4CB8-9571-ED4FB04A82E9}" type="presParOf" srcId="{D7E620FB-71E5-4BD6-98F1-D1D895552B32}" destId="{FDB0F6DD-6AF9-446C-8424-3A8D1BF64A55}" srcOrd="1" destOrd="0" presId="urn:microsoft.com/office/officeart/2005/8/layout/orgChart1"/>
    <dgm:cxn modelId="{62A37710-7E00-4C9F-A82D-62EACD4C73D7}" type="presParOf" srcId="{D7E620FB-71E5-4BD6-98F1-D1D895552B32}" destId="{FEA0F5BD-8B86-428F-9BBF-521CF26D7570}" srcOrd="2" destOrd="0" presId="urn:microsoft.com/office/officeart/2005/8/layout/orgChart1"/>
    <dgm:cxn modelId="{FB3D4637-9801-4C1A-84F3-F73AC8EECD9B}" type="presParOf" srcId="{B24827C8-EC22-498F-B8F5-DE760D001D16}" destId="{3E8C9362-3278-485B-AAE7-335DFD4AB5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FBB78-AF23-44B4-B895-15CBD7D9CA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BA98EC-FF02-49A2-9226-AE59377F90C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Мозаика</a:t>
          </a:r>
          <a:endParaRPr lang="ru-RU" sz="6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C6DCB-4B85-4BBC-9F51-ED49687F8097}" type="parTrans" cxnId="{96745F57-8D4B-4DAB-A374-CF0B75A68CF7}">
      <dgm:prSet/>
      <dgm:spPr/>
      <dgm:t>
        <a:bodyPr/>
        <a:lstStyle/>
        <a:p>
          <a:endParaRPr lang="ru-RU"/>
        </a:p>
      </dgm:t>
    </dgm:pt>
    <dgm:pt modelId="{D2AC661D-A1E8-4BF0-9020-B912B6F8FE16}" type="sibTrans" cxnId="{96745F57-8D4B-4DAB-A374-CF0B75A68CF7}">
      <dgm:prSet/>
      <dgm:spPr/>
      <dgm:t>
        <a:bodyPr/>
        <a:lstStyle/>
        <a:p>
          <a:endParaRPr lang="ru-RU"/>
        </a:p>
      </dgm:t>
    </dgm:pt>
    <dgm:pt modelId="{935F6C79-8BC4-4E44-BDF4-44AA1E55093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1A40E-F623-4151-A42F-63BED2D24F1C}" type="parTrans" cxnId="{A9E0C3F7-2603-47D5-A107-B2265A431A9F}">
      <dgm:prSet/>
      <dgm:spPr/>
      <dgm:t>
        <a:bodyPr/>
        <a:lstStyle/>
        <a:p>
          <a:endParaRPr lang="ru-RU"/>
        </a:p>
      </dgm:t>
    </dgm:pt>
    <dgm:pt modelId="{D8D2BBD7-B600-4DAE-86F7-3A8A75C1C469}" type="sibTrans" cxnId="{A9E0C3F7-2603-47D5-A107-B2265A431A9F}">
      <dgm:prSet/>
      <dgm:spPr/>
      <dgm:t>
        <a:bodyPr/>
        <a:lstStyle/>
        <a:p>
          <a:endParaRPr lang="ru-RU"/>
        </a:p>
      </dgm:t>
    </dgm:pt>
    <dgm:pt modelId="{891D7D00-BBC8-403F-AB14-E28CF974D3D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Пластик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B96A0-DCDC-4D79-BCCB-FF246F4E7924}" type="parTrans" cxnId="{F7F83435-2649-4A24-BB79-010F132B3650}">
      <dgm:prSet/>
      <dgm:spPr/>
      <dgm:t>
        <a:bodyPr/>
        <a:lstStyle/>
        <a:p>
          <a:endParaRPr lang="ru-RU"/>
        </a:p>
      </dgm:t>
    </dgm:pt>
    <dgm:pt modelId="{0926D7FA-4E3C-455D-B74F-EF9C0727A876}" type="sibTrans" cxnId="{F7F83435-2649-4A24-BB79-010F132B3650}">
      <dgm:prSet/>
      <dgm:spPr/>
      <dgm:t>
        <a:bodyPr/>
        <a:lstStyle/>
        <a:p>
          <a:endParaRPr lang="ru-RU"/>
        </a:p>
      </dgm:t>
    </dgm:pt>
    <dgm:pt modelId="{632E2FF4-63D7-487B-9FA1-32ECC0C6166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Керамика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B77A2-6350-4C34-A7EE-9FDFE873E42C}" type="parTrans" cxnId="{0004808C-1B91-4111-A6C7-37F1D74294D4}">
      <dgm:prSet/>
      <dgm:spPr/>
      <dgm:t>
        <a:bodyPr/>
        <a:lstStyle/>
        <a:p>
          <a:endParaRPr lang="ru-RU"/>
        </a:p>
      </dgm:t>
    </dgm:pt>
    <dgm:pt modelId="{AAC46A1A-B4A8-45C4-8B20-5E8256CCE576}" type="sibTrans" cxnId="{0004808C-1B91-4111-A6C7-37F1D74294D4}">
      <dgm:prSet/>
      <dgm:spPr/>
      <dgm:t>
        <a:bodyPr/>
        <a:lstStyle/>
        <a:p>
          <a:endParaRPr lang="ru-RU"/>
        </a:p>
      </dgm:t>
    </dgm:pt>
    <dgm:pt modelId="{3C15ACFC-B43F-48B2-86DB-A50B8B3D5AB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Мрамор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901B-7542-4D8A-9907-6255AD79B4D5}" type="parTrans" cxnId="{FBF03A1F-1FCF-4AA7-86B7-425A6FB01780}">
      <dgm:prSet/>
      <dgm:spPr/>
      <dgm:t>
        <a:bodyPr/>
        <a:lstStyle/>
        <a:p>
          <a:endParaRPr lang="ru-RU"/>
        </a:p>
      </dgm:t>
    </dgm:pt>
    <dgm:pt modelId="{329724BB-65CE-4AF0-B16B-07D7BBDDD82C}" type="sibTrans" cxnId="{FBF03A1F-1FCF-4AA7-86B7-425A6FB01780}">
      <dgm:prSet/>
      <dgm:spPr/>
      <dgm:t>
        <a:bodyPr/>
        <a:lstStyle/>
        <a:p>
          <a:endParaRPr lang="ru-RU"/>
        </a:p>
      </dgm:t>
    </dgm:pt>
    <dgm:pt modelId="{C1244B21-0C96-455C-9EF5-48CCDA8BD356}" type="pres">
      <dgm:prSet presAssocID="{EEEFBB78-AF23-44B4-B895-15CBD7D9CA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E4A3C0-3369-440A-B433-EC32F85C6F5A}" type="pres">
      <dgm:prSet presAssocID="{91BA98EC-FF02-49A2-9226-AE59377F90C8}" presName="hierRoot1" presStyleCnt="0">
        <dgm:presLayoutVars>
          <dgm:hierBranch val="init"/>
        </dgm:presLayoutVars>
      </dgm:prSet>
      <dgm:spPr/>
    </dgm:pt>
    <dgm:pt modelId="{40E16183-30A8-4AEF-8722-44AD44FFADCE}" type="pres">
      <dgm:prSet presAssocID="{91BA98EC-FF02-49A2-9226-AE59377F90C8}" presName="rootComposite1" presStyleCnt="0"/>
      <dgm:spPr/>
    </dgm:pt>
    <dgm:pt modelId="{49E2C144-B03D-46AE-8D98-8BC1354A1E0D}" type="pres">
      <dgm:prSet presAssocID="{91BA98EC-FF02-49A2-9226-AE59377F90C8}" presName="rootText1" presStyleLbl="node0" presStyleIdx="0" presStyleCnt="1" custScaleX="262366" custScaleY="152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39A13-34F5-4942-A5A5-738E60E71483}" type="pres">
      <dgm:prSet presAssocID="{91BA98EC-FF02-49A2-9226-AE59377F90C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3C69D0-EA8F-4F4D-9D7B-5471CD35CD62}" type="pres">
      <dgm:prSet presAssocID="{91BA98EC-FF02-49A2-9226-AE59377F90C8}" presName="hierChild2" presStyleCnt="0"/>
      <dgm:spPr/>
    </dgm:pt>
    <dgm:pt modelId="{14F6242F-91BC-49B7-B00C-34C661B32082}" type="pres">
      <dgm:prSet presAssocID="{AD91A40E-F623-4151-A42F-63BED2D24F1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A1CC26F-C81D-4FCA-B597-A3B41500C6CE}" type="pres">
      <dgm:prSet presAssocID="{935F6C79-8BC4-4E44-BDF4-44AA1E550934}" presName="hierRoot2" presStyleCnt="0">
        <dgm:presLayoutVars>
          <dgm:hierBranch val="init"/>
        </dgm:presLayoutVars>
      </dgm:prSet>
      <dgm:spPr/>
    </dgm:pt>
    <dgm:pt modelId="{DE8F0223-9773-49CE-83C9-6007477B6813}" type="pres">
      <dgm:prSet presAssocID="{935F6C79-8BC4-4E44-BDF4-44AA1E550934}" presName="rootComposite" presStyleCnt="0"/>
      <dgm:spPr/>
    </dgm:pt>
    <dgm:pt modelId="{358CC87D-48A2-4F9F-8F58-B6A60EF266B7}" type="pres">
      <dgm:prSet presAssocID="{935F6C79-8BC4-4E44-BDF4-44AA1E550934}" presName="rootText" presStyleLbl="node2" presStyleIdx="0" presStyleCnt="4" custScaleX="12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7463D-377F-483F-8C93-020E54119CAC}" type="pres">
      <dgm:prSet presAssocID="{935F6C79-8BC4-4E44-BDF4-44AA1E550934}" presName="rootConnector" presStyleLbl="node2" presStyleIdx="0" presStyleCnt="4"/>
      <dgm:spPr/>
      <dgm:t>
        <a:bodyPr/>
        <a:lstStyle/>
        <a:p>
          <a:endParaRPr lang="ru-RU"/>
        </a:p>
      </dgm:t>
    </dgm:pt>
    <dgm:pt modelId="{08BC3B8B-675B-4150-802E-0EE8CA2B7F82}" type="pres">
      <dgm:prSet presAssocID="{935F6C79-8BC4-4E44-BDF4-44AA1E550934}" presName="hierChild4" presStyleCnt="0"/>
      <dgm:spPr/>
    </dgm:pt>
    <dgm:pt modelId="{814D887E-C3B2-464E-A033-46F8A85161F2}" type="pres">
      <dgm:prSet presAssocID="{935F6C79-8BC4-4E44-BDF4-44AA1E550934}" presName="hierChild5" presStyleCnt="0"/>
      <dgm:spPr/>
    </dgm:pt>
    <dgm:pt modelId="{DB7C1FF1-F917-475C-A911-49D32F9EA5DC}" type="pres">
      <dgm:prSet presAssocID="{957B96A0-DCDC-4D79-BCCB-FF246F4E792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D169F60-EDFD-4C63-9004-0D2EEEC6C6C5}" type="pres">
      <dgm:prSet presAssocID="{891D7D00-BBC8-403F-AB14-E28CF974D3DE}" presName="hierRoot2" presStyleCnt="0">
        <dgm:presLayoutVars>
          <dgm:hierBranch val="init"/>
        </dgm:presLayoutVars>
      </dgm:prSet>
      <dgm:spPr/>
    </dgm:pt>
    <dgm:pt modelId="{53BA0B2B-1DD5-41D6-A9A5-E0AF333CD917}" type="pres">
      <dgm:prSet presAssocID="{891D7D00-BBC8-403F-AB14-E28CF974D3DE}" presName="rootComposite" presStyleCnt="0"/>
      <dgm:spPr/>
    </dgm:pt>
    <dgm:pt modelId="{0CDCF3FD-E46D-4F84-A8B8-94B7AF080377}" type="pres">
      <dgm:prSet presAssocID="{891D7D00-BBC8-403F-AB14-E28CF974D3D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2CC55-602E-4C38-9F5A-A6C2CCFA8892}" type="pres">
      <dgm:prSet presAssocID="{891D7D00-BBC8-403F-AB14-E28CF974D3DE}" presName="rootConnector" presStyleLbl="node2" presStyleIdx="1" presStyleCnt="4"/>
      <dgm:spPr/>
      <dgm:t>
        <a:bodyPr/>
        <a:lstStyle/>
        <a:p>
          <a:endParaRPr lang="ru-RU"/>
        </a:p>
      </dgm:t>
    </dgm:pt>
    <dgm:pt modelId="{4134A156-B361-4309-A07E-B2CD99FABAFA}" type="pres">
      <dgm:prSet presAssocID="{891D7D00-BBC8-403F-AB14-E28CF974D3DE}" presName="hierChild4" presStyleCnt="0"/>
      <dgm:spPr/>
    </dgm:pt>
    <dgm:pt modelId="{5218FC74-D58B-4C5A-9386-4F86CB3E60C0}" type="pres">
      <dgm:prSet presAssocID="{891D7D00-BBC8-403F-AB14-E28CF974D3DE}" presName="hierChild5" presStyleCnt="0"/>
      <dgm:spPr/>
    </dgm:pt>
    <dgm:pt modelId="{BBD35BF5-5B6C-4945-80FA-64437AC99950}" type="pres">
      <dgm:prSet presAssocID="{E2FC901B-7542-4D8A-9907-6255AD79B4D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6A07C9C-7439-413E-97AF-578EB16B9A35}" type="pres">
      <dgm:prSet presAssocID="{3C15ACFC-B43F-48B2-86DB-A50B8B3D5AB8}" presName="hierRoot2" presStyleCnt="0">
        <dgm:presLayoutVars>
          <dgm:hierBranch val="init"/>
        </dgm:presLayoutVars>
      </dgm:prSet>
      <dgm:spPr/>
    </dgm:pt>
    <dgm:pt modelId="{78EE0298-3A0C-4F74-9CE3-AC86E88874F8}" type="pres">
      <dgm:prSet presAssocID="{3C15ACFC-B43F-48B2-86DB-A50B8B3D5AB8}" presName="rootComposite" presStyleCnt="0"/>
      <dgm:spPr/>
    </dgm:pt>
    <dgm:pt modelId="{A1D6B78E-0093-44BF-9BD0-2F84B4DEAF6D}" type="pres">
      <dgm:prSet presAssocID="{3C15ACFC-B43F-48B2-86DB-A50B8B3D5A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57A62-4CCF-439F-8E5E-A72B19B08977}" type="pres">
      <dgm:prSet presAssocID="{3C15ACFC-B43F-48B2-86DB-A50B8B3D5A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1B56BA5B-2C7A-4F5D-A30F-9D5B40EB9AC9}" type="pres">
      <dgm:prSet presAssocID="{3C15ACFC-B43F-48B2-86DB-A50B8B3D5AB8}" presName="hierChild4" presStyleCnt="0"/>
      <dgm:spPr/>
    </dgm:pt>
    <dgm:pt modelId="{AE8DF7AD-F0EA-4DFC-8B0F-6CD7E094D691}" type="pres">
      <dgm:prSet presAssocID="{3C15ACFC-B43F-48B2-86DB-A50B8B3D5AB8}" presName="hierChild5" presStyleCnt="0"/>
      <dgm:spPr/>
    </dgm:pt>
    <dgm:pt modelId="{49337FCF-94E5-4F2A-AA15-48C06EA10181}" type="pres">
      <dgm:prSet presAssocID="{14CB77A2-6350-4C34-A7EE-9FDFE873E42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2D44039-EA82-4B58-943A-DAA71A3E6554}" type="pres">
      <dgm:prSet presAssocID="{632E2FF4-63D7-487B-9FA1-32ECC0C61667}" presName="hierRoot2" presStyleCnt="0">
        <dgm:presLayoutVars>
          <dgm:hierBranch val="init"/>
        </dgm:presLayoutVars>
      </dgm:prSet>
      <dgm:spPr/>
    </dgm:pt>
    <dgm:pt modelId="{234DFD78-1141-4B4B-8E7D-443CB2451E47}" type="pres">
      <dgm:prSet presAssocID="{632E2FF4-63D7-487B-9FA1-32ECC0C61667}" presName="rootComposite" presStyleCnt="0"/>
      <dgm:spPr/>
    </dgm:pt>
    <dgm:pt modelId="{05818A93-A829-4FED-AE65-BA5FD5953AD4}" type="pres">
      <dgm:prSet presAssocID="{632E2FF4-63D7-487B-9FA1-32ECC0C616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D6FF7-9CB4-4DEA-8801-5C7ADCB7F5F5}" type="pres">
      <dgm:prSet presAssocID="{632E2FF4-63D7-487B-9FA1-32ECC0C61667}" presName="rootConnector" presStyleLbl="node2" presStyleIdx="3" presStyleCnt="4"/>
      <dgm:spPr/>
      <dgm:t>
        <a:bodyPr/>
        <a:lstStyle/>
        <a:p>
          <a:endParaRPr lang="ru-RU"/>
        </a:p>
      </dgm:t>
    </dgm:pt>
    <dgm:pt modelId="{0992A5A7-A054-49E6-8603-0837A2168B53}" type="pres">
      <dgm:prSet presAssocID="{632E2FF4-63D7-487B-9FA1-32ECC0C61667}" presName="hierChild4" presStyleCnt="0"/>
      <dgm:spPr/>
    </dgm:pt>
    <dgm:pt modelId="{60BCA4A1-AF56-49D4-841D-4B82760210B5}" type="pres">
      <dgm:prSet presAssocID="{632E2FF4-63D7-487B-9FA1-32ECC0C61667}" presName="hierChild5" presStyleCnt="0"/>
      <dgm:spPr/>
    </dgm:pt>
    <dgm:pt modelId="{237269CC-7E95-402C-818D-565E2D8F424E}" type="pres">
      <dgm:prSet presAssocID="{91BA98EC-FF02-49A2-9226-AE59377F90C8}" presName="hierChild3" presStyleCnt="0"/>
      <dgm:spPr/>
    </dgm:pt>
  </dgm:ptLst>
  <dgm:cxnLst>
    <dgm:cxn modelId="{F58D9CAE-B443-4FC1-A7C6-C1F75A59B4B8}" type="presOf" srcId="{3C15ACFC-B43F-48B2-86DB-A50B8B3D5AB8}" destId="{62E57A62-4CCF-439F-8E5E-A72B19B08977}" srcOrd="1" destOrd="0" presId="urn:microsoft.com/office/officeart/2005/8/layout/orgChart1"/>
    <dgm:cxn modelId="{B124109E-0A91-40D3-8144-6E109D0C89CC}" type="presOf" srcId="{632E2FF4-63D7-487B-9FA1-32ECC0C61667}" destId="{05818A93-A829-4FED-AE65-BA5FD5953AD4}" srcOrd="0" destOrd="0" presId="urn:microsoft.com/office/officeart/2005/8/layout/orgChart1"/>
    <dgm:cxn modelId="{5E837B9F-56A5-429E-8152-22CA47338C72}" type="presOf" srcId="{935F6C79-8BC4-4E44-BDF4-44AA1E550934}" destId="{358CC87D-48A2-4F9F-8F58-B6A60EF266B7}" srcOrd="0" destOrd="0" presId="urn:microsoft.com/office/officeart/2005/8/layout/orgChart1"/>
    <dgm:cxn modelId="{A9E0C3F7-2603-47D5-A107-B2265A431A9F}" srcId="{91BA98EC-FF02-49A2-9226-AE59377F90C8}" destId="{935F6C79-8BC4-4E44-BDF4-44AA1E550934}" srcOrd="0" destOrd="0" parTransId="{AD91A40E-F623-4151-A42F-63BED2D24F1C}" sibTransId="{D8D2BBD7-B600-4DAE-86F7-3A8A75C1C469}"/>
    <dgm:cxn modelId="{BC40AA88-55C3-4C1B-A7EE-E5753E948DBC}" type="presOf" srcId="{91BA98EC-FF02-49A2-9226-AE59377F90C8}" destId="{DFC39A13-34F5-4942-A5A5-738E60E71483}" srcOrd="1" destOrd="0" presId="urn:microsoft.com/office/officeart/2005/8/layout/orgChart1"/>
    <dgm:cxn modelId="{D4E7DC8F-015E-423D-829D-6D3FC94D4E83}" type="presOf" srcId="{3C15ACFC-B43F-48B2-86DB-A50B8B3D5AB8}" destId="{A1D6B78E-0093-44BF-9BD0-2F84B4DEAF6D}" srcOrd="0" destOrd="0" presId="urn:microsoft.com/office/officeart/2005/8/layout/orgChart1"/>
    <dgm:cxn modelId="{96745F57-8D4B-4DAB-A374-CF0B75A68CF7}" srcId="{EEEFBB78-AF23-44B4-B895-15CBD7D9CA6D}" destId="{91BA98EC-FF02-49A2-9226-AE59377F90C8}" srcOrd="0" destOrd="0" parTransId="{DD6C6DCB-4B85-4BBC-9F51-ED49687F8097}" sibTransId="{D2AC661D-A1E8-4BF0-9020-B912B6F8FE16}"/>
    <dgm:cxn modelId="{4FC0146F-0EC6-4508-8523-0D679D43ED65}" type="presOf" srcId="{632E2FF4-63D7-487B-9FA1-32ECC0C61667}" destId="{543D6FF7-9CB4-4DEA-8801-5C7ADCB7F5F5}" srcOrd="1" destOrd="0" presId="urn:microsoft.com/office/officeart/2005/8/layout/orgChart1"/>
    <dgm:cxn modelId="{24956026-1124-410D-9D4C-325849DB8557}" type="presOf" srcId="{891D7D00-BBC8-403F-AB14-E28CF974D3DE}" destId="{0CDCF3FD-E46D-4F84-A8B8-94B7AF080377}" srcOrd="0" destOrd="0" presId="urn:microsoft.com/office/officeart/2005/8/layout/orgChart1"/>
    <dgm:cxn modelId="{5F6007B8-965D-4938-BEFA-566BC8E75F32}" type="presOf" srcId="{91BA98EC-FF02-49A2-9226-AE59377F90C8}" destId="{49E2C144-B03D-46AE-8D98-8BC1354A1E0D}" srcOrd="0" destOrd="0" presId="urn:microsoft.com/office/officeart/2005/8/layout/orgChart1"/>
    <dgm:cxn modelId="{F7F83435-2649-4A24-BB79-010F132B3650}" srcId="{91BA98EC-FF02-49A2-9226-AE59377F90C8}" destId="{891D7D00-BBC8-403F-AB14-E28CF974D3DE}" srcOrd="1" destOrd="0" parTransId="{957B96A0-DCDC-4D79-BCCB-FF246F4E7924}" sibTransId="{0926D7FA-4E3C-455D-B74F-EF9C0727A876}"/>
    <dgm:cxn modelId="{E89D80CC-E597-4245-838E-E2D52F0AE93B}" type="presOf" srcId="{891D7D00-BBC8-403F-AB14-E28CF974D3DE}" destId="{D8E2CC55-602E-4C38-9F5A-A6C2CCFA8892}" srcOrd="1" destOrd="0" presId="urn:microsoft.com/office/officeart/2005/8/layout/orgChart1"/>
    <dgm:cxn modelId="{4BF9B97D-BE1E-4892-8B93-E34D94CAC098}" type="presOf" srcId="{957B96A0-DCDC-4D79-BCCB-FF246F4E7924}" destId="{DB7C1FF1-F917-475C-A911-49D32F9EA5DC}" srcOrd="0" destOrd="0" presId="urn:microsoft.com/office/officeart/2005/8/layout/orgChart1"/>
    <dgm:cxn modelId="{AFF291BA-81BC-4101-8011-78A4F9C6CE8E}" type="presOf" srcId="{AD91A40E-F623-4151-A42F-63BED2D24F1C}" destId="{14F6242F-91BC-49B7-B00C-34C661B32082}" srcOrd="0" destOrd="0" presId="urn:microsoft.com/office/officeart/2005/8/layout/orgChart1"/>
    <dgm:cxn modelId="{7CFE528B-C92B-4FE5-B766-1456CC1B920F}" type="presOf" srcId="{E2FC901B-7542-4D8A-9907-6255AD79B4D5}" destId="{BBD35BF5-5B6C-4945-80FA-64437AC99950}" srcOrd="0" destOrd="0" presId="urn:microsoft.com/office/officeart/2005/8/layout/orgChart1"/>
    <dgm:cxn modelId="{1735B548-35C5-4ACB-B7A9-40630F1130E2}" type="presOf" srcId="{EEEFBB78-AF23-44B4-B895-15CBD7D9CA6D}" destId="{C1244B21-0C96-455C-9EF5-48CCDA8BD356}" srcOrd="0" destOrd="0" presId="urn:microsoft.com/office/officeart/2005/8/layout/orgChart1"/>
    <dgm:cxn modelId="{0004808C-1B91-4111-A6C7-37F1D74294D4}" srcId="{91BA98EC-FF02-49A2-9226-AE59377F90C8}" destId="{632E2FF4-63D7-487B-9FA1-32ECC0C61667}" srcOrd="3" destOrd="0" parTransId="{14CB77A2-6350-4C34-A7EE-9FDFE873E42C}" sibTransId="{AAC46A1A-B4A8-45C4-8B20-5E8256CCE576}"/>
    <dgm:cxn modelId="{FBF03A1F-1FCF-4AA7-86B7-425A6FB01780}" srcId="{91BA98EC-FF02-49A2-9226-AE59377F90C8}" destId="{3C15ACFC-B43F-48B2-86DB-A50B8B3D5AB8}" srcOrd="2" destOrd="0" parTransId="{E2FC901B-7542-4D8A-9907-6255AD79B4D5}" sibTransId="{329724BB-65CE-4AF0-B16B-07D7BBDDD82C}"/>
    <dgm:cxn modelId="{A671F7CB-73F8-42E0-94ED-0094E431191F}" type="presOf" srcId="{14CB77A2-6350-4C34-A7EE-9FDFE873E42C}" destId="{49337FCF-94E5-4F2A-AA15-48C06EA10181}" srcOrd="0" destOrd="0" presId="urn:microsoft.com/office/officeart/2005/8/layout/orgChart1"/>
    <dgm:cxn modelId="{ED5EA9D5-F85A-4F94-8168-1CAAD268B993}" type="presOf" srcId="{935F6C79-8BC4-4E44-BDF4-44AA1E550934}" destId="{9CE7463D-377F-483F-8C93-020E54119CAC}" srcOrd="1" destOrd="0" presId="urn:microsoft.com/office/officeart/2005/8/layout/orgChart1"/>
    <dgm:cxn modelId="{D8630CA5-C399-4A5B-94A3-1A37C0F5F16D}" type="presParOf" srcId="{C1244B21-0C96-455C-9EF5-48CCDA8BD356}" destId="{8CE4A3C0-3369-440A-B433-EC32F85C6F5A}" srcOrd="0" destOrd="0" presId="urn:microsoft.com/office/officeart/2005/8/layout/orgChart1"/>
    <dgm:cxn modelId="{C53E0CF8-45C2-446E-BB30-BB42EA32D710}" type="presParOf" srcId="{8CE4A3C0-3369-440A-B433-EC32F85C6F5A}" destId="{40E16183-30A8-4AEF-8722-44AD44FFADCE}" srcOrd="0" destOrd="0" presId="urn:microsoft.com/office/officeart/2005/8/layout/orgChart1"/>
    <dgm:cxn modelId="{723F21E8-4CD6-497F-9772-711292887C2B}" type="presParOf" srcId="{40E16183-30A8-4AEF-8722-44AD44FFADCE}" destId="{49E2C144-B03D-46AE-8D98-8BC1354A1E0D}" srcOrd="0" destOrd="0" presId="urn:microsoft.com/office/officeart/2005/8/layout/orgChart1"/>
    <dgm:cxn modelId="{93EDC42E-C0B1-4574-BD7F-0DCC4C7B0362}" type="presParOf" srcId="{40E16183-30A8-4AEF-8722-44AD44FFADCE}" destId="{DFC39A13-34F5-4942-A5A5-738E60E71483}" srcOrd="1" destOrd="0" presId="urn:microsoft.com/office/officeart/2005/8/layout/orgChart1"/>
    <dgm:cxn modelId="{80B20280-208F-44E2-A3B9-3D5ED4FBDBF3}" type="presParOf" srcId="{8CE4A3C0-3369-440A-B433-EC32F85C6F5A}" destId="{BF3C69D0-EA8F-4F4D-9D7B-5471CD35CD62}" srcOrd="1" destOrd="0" presId="urn:microsoft.com/office/officeart/2005/8/layout/orgChart1"/>
    <dgm:cxn modelId="{AB579EB9-3EC7-4B3E-A07A-DB2A16440A97}" type="presParOf" srcId="{BF3C69D0-EA8F-4F4D-9D7B-5471CD35CD62}" destId="{14F6242F-91BC-49B7-B00C-34C661B32082}" srcOrd="0" destOrd="0" presId="urn:microsoft.com/office/officeart/2005/8/layout/orgChart1"/>
    <dgm:cxn modelId="{EC34F1A4-3DD0-48EC-88FF-C8FE8D1DC406}" type="presParOf" srcId="{BF3C69D0-EA8F-4F4D-9D7B-5471CD35CD62}" destId="{0A1CC26F-C81D-4FCA-B597-A3B41500C6CE}" srcOrd="1" destOrd="0" presId="urn:microsoft.com/office/officeart/2005/8/layout/orgChart1"/>
    <dgm:cxn modelId="{9506D9C4-A246-4104-ACB1-4654E327429F}" type="presParOf" srcId="{0A1CC26F-C81D-4FCA-B597-A3B41500C6CE}" destId="{DE8F0223-9773-49CE-83C9-6007477B6813}" srcOrd="0" destOrd="0" presId="urn:microsoft.com/office/officeart/2005/8/layout/orgChart1"/>
    <dgm:cxn modelId="{7BF30277-4A66-4686-9D25-F2205BEDB067}" type="presParOf" srcId="{DE8F0223-9773-49CE-83C9-6007477B6813}" destId="{358CC87D-48A2-4F9F-8F58-B6A60EF266B7}" srcOrd="0" destOrd="0" presId="urn:microsoft.com/office/officeart/2005/8/layout/orgChart1"/>
    <dgm:cxn modelId="{5B2F8C16-5784-42C6-9909-8C8CF1C48149}" type="presParOf" srcId="{DE8F0223-9773-49CE-83C9-6007477B6813}" destId="{9CE7463D-377F-483F-8C93-020E54119CAC}" srcOrd="1" destOrd="0" presId="urn:microsoft.com/office/officeart/2005/8/layout/orgChart1"/>
    <dgm:cxn modelId="{D8B9D2C3-CAAE-4818-9581-6E60301F54A5}" type="presParOf" srcId="{0A1CC26F-C81D-4FCA-B597-A3B41500C6CE}" destId="{08BC3B8B-675B-4150-802E-0EE8CA2B7F82}" srcOrd="1" destOrd="0" presId="urn:microsoft.com/office/officeart/2005/8/layout/orgChart1"/>
    <dgm:cxn modelId="{CC4A2D86-72E7-4AA5-A0C2-FAA45B59F68F}" type="presParOf" srcId="{0A1CC26F-C81D-4FCA-B597-A3B41500C6CE}" destId="{814D887E-C3B2-464E-A033-46F8A85161F2}" srcOrd="2" destOrd="0" presId="urn:microsoft.com/office/officeart/2005/8/layout/orgChart1"/>
    <dgm:cxn modelId="{443698FB-240B-4189-BE07-B3E2AE8BF40E}" type="presParOf" srcId="{BF3C69D0-EA8F-4F4D-9D7B-5471CD35CD62}" destId="{DB7C1FF1-F917-475C-A911-49D32F9EA5DC}" srcOrd="2" destOrd="0" presId="urn:microsoft.com/office/officeart/2005/8/layout/orgChart1"/>
    <dgm:cxn modelId="{877C8978-B44E-421E-A169-3CBEB80444B9}" type="presParOf" srcId="{BF3C69D0-EA8F-4F4D-9D7B-5471CD35CD62}" destId="{0D169F60-EDFD-4C63-9004-0D2EEEC6C6C5}" srcOrd="3" destOrd="0" presId="urn:microsoft.com/office/officeart/2005/8/layout/orgChart1"/>
    <dgm:cxn modelId="{57BAAF41-8028-4C07-9983-721E6EB18D26}" type="presParOf" srcId="{0D169F60-EDFD-4C63-9004-0D2EEEC6C6C5}" destId="{53BA0B2B-1DD5-41D6-A9A5-E0AF333CD917}" srcOrd="0" destOrd="0" presId="urn:microsoft.com/office/officeart/2005/8/layout/orgChart1"/>
    <dgm:cxn modelId="{C1A6F28B-98A5-4670-AC9E-56AB532362D8}" type="presParOf" srcId="{53BA0B2B-1DD5-41D6-A9A5-E0AF333CD917}" destId="{0CDCF3FD-E46D-4F84-A8B8-94B7AF080377}" srcOrd="0" destOrd="0" presId="urn:microsoft.com/office/officeart/2005/8/layout/orgChart1"/>
    <dgm:cxn modelId="{6447641C-0632-47DB-8AE5-858C1A2671E3}" type="presParOf" srcId="{53BA0B2B-1DD5-41D6-A9A5-E0AF333CD917}" destId="{D8E2CC55-602E-4C38-9F5A-A6C2CCFA8892}" srcOrd="1" destOrd="0" presId="urn:microsoft.com/office/officeart/2005/8/layout/orgChart1"/>
    <dgm:cxn modelId="{5B26BD93-4140-4474-845B-21DC79100B26}" type="presParOf" srcId="{0D169F60-EDFD-4C63-9004-0D2EEEC6C6C5}" destId="{4134A156-B361-4309-A07E-B2CD99FABAFA}" srcOrd="1" destOrd="0" presId="urn:microsoft.com/office/officeart/2005/8/layout/orgChart1"/>
    <dgm:cxn modelId="{A957FE66-DCF4-4334-8AAD-901411BC5D73}" type="presParOf" srcId="{0D169F60-EDFD-4C63-9004-0D2EEEC6C6C5}" destId="{5218FC74-D58B-4C5A-9386-4F86CB3E60C0}" srcOrd="2" destOrd="0" presId="urn:microsoft.com/office/officeart/2005/8/layout/orgChart1"/>
    <dgm:cxn modelId="{AA7FE31B-68E8-4ED5-8F61-FFD5283CE1E3}" type="presParOf" srcId="{BF3C69D0-EA8F-4F4D-9D7B-5471CD35CD62}" destId="{BBD35BF5-5B6C-4945-80FA-64437AC99950}" srcOrd="4" destOrd="0" presId="urn:microsoft.com/office/officeart/2005/8/layout/orgChart1"/>
    <dgm:cxn modelId="{C5ADF566-80C6-4711-8ED9-F0A28AA4C97B}" type="presParOf" srcId="{BF3C69D0-EA8F-4F4D-9D7B-5471CD35CD62}" destId="{26A07C9C-7439-413E-97AF-578EB16B9A35}" srcOrd="5" destOrd="0" presId="urn:microsoft.com/office/officeart/2005/8/layout/orgChart1"/>
    <dgm:cxn modelId="{A49D1237-5DA0-4BE1-8403-974ACE12854B}" type="presParOf" srcId="{26A07C9C-7439-413E-97AF-578EB16B9A35}" destId="{78EE0298-3A0C-4F74-9CE3-AC86E88874F8}" srcOrd="0" destOrd="0" presId="urn:microsoft.com/office/officeart/2005/8/layout/orgChart1"/>
    <dgm:cxn modelId="{C757C776-952D-4954-8EEE-9689D0B7093B}" type="presParOf" srcId="{78EE0298-3A0C-4F74-9CE3-AC86E88874F8}" destId="{A1D6B78E-0093-44BF-9BD0-2F84B4DEAF6D}" srcOrd="0" destOrd="0" presId="urn:microsoft.com/office/officeart/2005/8/layout/orgChart1"/>
    <dgm:cxn modelId="{E3BCC2F6-C59C-49C7-94A3-B34D84217C0E}" type="presParOf" srcId="{78EE0298-3A0C-4F74-9CE3-AC86E88874F8}" destId="{62E57A62-4CCF-439F-8E5E-A72B19B08977}" srcOrd="1" destOrd="0" presId="urn:microsoft.com/office/officeart/2005/8/layout/orgChart1"/>
    <dgm:cxn modelId="{A520E03F-6136-42F7-B17A-F2BC48D7EF98}" type="presParOf" srcId="{26A07C9C-7439-413E-97AF-578EB16B9A35}" destId="{1B56BA5B-2C7A-4F5D-A30F-9D5B40EB9AC9}" srcOrd="1" destOrd="0" presId="urn:microsoft.com/office/officeart/2005/8/layout/orgChart1"/>
    <dgm:cxn modelId="{9E732717-3B1F-4BFF-840C-CA4027B85F6C}" type="presParOf" srcId="{26A07C9C-7439-413E-97AF-578EB16B9A35}" destId="{AE8DF7AD-F0EA-4DFC-8B0F-6CD7E094D691}" srcOrd="2" destOrd="0" presId="urn:microsoft.com/office/officeart/2005/8/layout/orgChart1"/>
    <dgm:cxn modelId="{77BE9DCE-DB04-4F6E-B8A1-C55094A8D999}" type="presParOf" srcId="{BF3C69D0-EA8F-4F4D-9D7B-5471CD35CD62}" destId="{49337FCF-94E5-4F2A-AA15-48C06EA10181}" srcOrd="6" destOrd="0" presId="urn:microsoft.com/office/officeart/2005/8/layout/orgChart1"/>
    <dgm:cxn modelId="{E4F11D50-1720-46DF-A7A9-7A03D318D00B}" type="presParOf" srcId="{BF3C69D0-EA8F-4F4D-9D7B-5471CD35CD62}" destId="{32D44039-EA82-4B58-943A-DAA71A3E6554}" srcOrd="7" destOrd="0" presId="urn:microsoft.com/office/officeart/2005/8/layout/orgChart1"/>
    <dgm:cxn modelId="{8A2372E6-2FFE-42E7-BEED-F8CD15E869E9}" type="presParOf" srcId="{32D44039-EA82-4B58-943A-DAA71A3E6554}" destId="{234DFD78-1141-4B4B-8E7D-443CB2451E47}" srcOrd="0" destOrd="0" presId="urn:microsoft.com/office/officeart/2005/8/layout/orgChart1"/>
    <dgm:cxn modelId="{AC2013B4-4EF3-472A-A7BE-3FC4DE4E1CD7}" type="presParOf" srcId="{234DFD78-1141-4B4B-8E7D-443CB2451E47}" destId="{05818A93-A829-4FED-AE65-BA5FD5953AD4}" srcOrd="0" destOrd="0" presId="urn:microsoft.com/office/officeart/2005/8/layout/orgChart1"/>
    <dgm:cxn modelId="{B33F2697-570F-4222-AD35-00DB6CCFEA20}" type="presParOf" srcId="{234DFD78-1141-4B4B-8E7D-443CB2451E47}" destId="{543D6FF7-9CB4-4DEA-8801-5C7ADCB7F5F5}" srcOrd="1" destOrd="0" presId="urn:microsoft.com/office/officeart/2005/8/layout/orgChart1"/>
    <dgm:cxn modelId="{B6299F38-F20F-4ED5-911A-51C1D8DF9E37}" type="presParOf" srcId="{32D44039-EA82-4B58-943A-DAA71A3E6554}" destId="{0992A5A7-A054-49E6-8603-0837A2168B53}" srcOrd="1" destOrd="0" presId="urn:microsoft.com/office/officeart/2005/8/layout/orgChart1"/>
    <dgm:cxn modelId="{0C87C6EE-65AE-4348-AAB5-B256741C4103}" type="presParOf" srcId="{32D44039-EA82-4B58-943A-DAA71A3E6554}" destId="{60BCA4A1-AF56-49D4-841D-4B82760210B5}" srcOrd="2" destOrd="0" presId="urn:microsoft.com/office/officeart/2005/8/layout/orgChart1"/>
    <dgm:cxn modelId="{56E03F91-4706-4491-9200-D5DB2856BC93}" type="presParOf" srcId="{8CE4A3C0-3369-440A-B433-EC32F85C6F5A}" destId="{237269CC-7E95-402C-818D-565E2D8F4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0A02E-B4A3-468B-830D-EDE0B94403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65294-5E57-4FE0-AE47-5204B98DBA8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DF442-AB9D-4110-809B-3D8EF825516E}" type="parTrans" cxnId="{B17201ED-6BBC-467F-B3D6-A2E2560B3406}">
      <dgm:prSet/>
      <dgm:spPr/>
      <dgm:t>
        <a:bodyPr/>
        <a:lstStyle/>
        <a:p>
          <a:endParaRPr lang="ru-RU"/>
        </a:p>
      </dgm:t>
    </dgm:pt>
    <dgm:pt modelId="{9C45A4D8-320B-4C26-A995-D78BA3D38ADF}" type="sibTrans" cxnId="{B17201ED-6BBC-467F-B3D6-A2E2560B3406}">
      <dgm:prSet/>
      <dgm:spPr/>
      <dgm:t>
        <a:bodyPr/>
        <a:lstStyle/>
        <a:p>
          <a:endParaRPr lang="ru-RU"/>
        </a:p>
      </dgm:t>
    </dgm:pt>
    <dgm:pt modelId="{82A938BB-D734-4CD6-845D-B8D2288A18A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Аэрозольная эмаль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FD6B6-6BB2-4195-94FA-6D29713DB82B}" type="parTrans" cxnId="{9631D4C4-3E1E-44B8-9D02-1416C5F489AD}">
      <dgm:prSet/>
      <dgm:spPr/>
      <dgm:t>
        <a:bodyPr/>
        <a:lstStyle/>
        <a:p>
          <a:endParaRPr lang="ru-RU"/>
        </a:p>
      </dgm:t>
    </dgm:pt>
    <dgm:pt modelId="{D8CDE88C-559F-49C2-A1B6-966883402301}" type="sibTrans" cxnId="{9631D4C4-3E1E-44B8-9D02-1416C5F489AD}">
      <dgm:prSet/>
      <dgm:spPr/>
      <dgm:t>
        <a:bodyPr/>
        <a:lstStyle/>
        <a:p>
          <a:endParaRPr lang="ru-RU"/>
        </a:p>
      </dgm:t>
    </dgm:pt>
    <dgm:pt modelId="{62108259-D236-45DF-AF40-145B1EE6610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Гуашь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1317C-6B31-4B47-ADEA-4554298C335B}" type="parTrans" cxnId="{EA9202DC-4BCC-4245-9D34-195B2C935496}">
      <dgm:prSet/>
      <dgm:spPr/>
      <dgm:t>
        <a:bodyPr/>
        <a:lstStyle/>
        <a:p>
          <a:endParaRPr lang="ru-RU"/>
        </a:p>
      </dgm:t>
    </dgm:pt>
    <dgm:pt modelId="{7104255D-F0E1-43EE-81B3-533942E3BCE3}" type="sibTrans" cxnId="{EA9202DC-4BCC-4245-9D34-195B2C935496}">
      <dgm:prSet/>
      <dgm:spPr/>
      <dgm:t>
        <a:bodyPr/>
        <a:lstStyle/>
        <a:p>
          <a:endParaRPr lang="ru-RU"/>
        </a:p>
      </dgm:t>
    </dgm:pt>
    <dgm:pt modelId="{5DACCF48-1DDA-4AD7-878E-0BB4D9925C7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Эмаль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6F9F-BBBD-415F-BD50-2D427C358C4E}" type="parTrans" cxnId="{6A4D553E-D204-4F09-AE46-A674755B5E00}">
      <dgm:prSet/>
      <dgm:spPr/>
      <dgm:t>
        <a:bodyPr/>
        <a:lstStyle/>
        <a:p>
          <a:endParaRPr lang="ru-RU"/>
        </a:p>
      </dgm:t>
    </dgm:pt>
    <dgm:pt modelId="{F75CC839-734D-46EE-801F-B9C87E392EF2}" type="sibTrans" cxnId="{6A4D553E-D204-4F09-AE46-A674755B5E00}">
      <dgm:prSet/>
      <dgm:spPr/>
      <dgm:t>
        <a:bodyPr/>
        <a:lstStyle/>
        <a:p>
          <a:endParaRPr lang="ru-RU"/>
        </a:p>
      </dgm:t>
    </dgm:pt>
    <dgm:pt modelId="{ACAFDD03-135D-4EDE-913D-CA2035F5D5EF}" type="pres">
      <dgm:prSet presAssocID="{5640A02E-B4A3-468B-830D-EDE0B9440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0FAA72-7A93-401E-91F1-9D8494C14ABA}" type="pres">
      <dgm:prSet presAssocID="{BED65294-5E57-4FE0-AE47-5204B98DBA8F}" presName="hierRoot1" presStyleCnt="0">
        <dgm:presLayoutVars>
          <dgm:hierBranch val="init"/>
        </dgm:presLayoutVars>
      </dgm:prSet>
      <dgm:spPr/>
    </dgm:pt>
    <dgm:pt modelId="{3021D7C2-B922-408B-AF3F-846ADFF9E3A0}" type="pres">
      <dgm:prSet presAssocID="{BED65294-5E57-4FE0-AE47-5204B98DBA8F}" presName="rootComposite1" presStyleCnt="0"/>
      <dgm:spPr/>
    </dgm:pt>
    <dgm:pt modelId="{D89BDD55-256F-498A-A620-0D917EE61652}" type="pres">
      <dgm:prSet presAssocID="{BED65294-5E57-4FE0-AE47-5204B98DBA8F}" presName="rootText1" presStyleLbl="node0" presStyleIdx="0" presStyleCnt="1" custLinFactNeighborX="-930" custLinFactNeighborY="-6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30CDF0-E79B-4F15-B252-8AFC0B48337E}" type="pres">
      <dgm:prSet presAssocID="{BED65294-5E57-4FE0-AE47-5204B98DBA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36F689-7F51-4321-ACF3-E5C819E3957F}" type="pres">
      <dgm:prSet presAssocID="{BED65294-5E57-4FE0-AE47-5204B98DBA8F}" presName="hierChild2" presStyleCnt="0"/>
      <dgm:spPr/>
    </dgm:pt>
    <dgm:pt modelId="{5BA0177A-827A-462E-9BA5-2672A9DC917D}" type="pres">
      <dgm:prSet presAssocID="{A16FD6B6-6BB2-4195-94FA-6D29713DB82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674FEE2-14C3-4826-82FC-741C027770D3}" type="pres">
      <dgm:prSet presAssocID="{82A938BB-D734-4CD6-845D-B8D2288A18A6}" presName="hierRoot2" presStyleCnt="0">
        <dgm:presLayoutVars>
          <dgm:hierBranch val="init"/>
        </dgm:presLayoutVars>
      </dgm:prSet>
      <dgm:spPr/>
    </dgm:pt>
    <dgm:pt modelId="{CBF03A6A-A0D6-484D-A3FC-DBB0869DCB6F}" type="pres">
      <dgm:prSet presAssocID="{82A938BB-D734-4CD6-845D-B8D2288A18A6}" presName="rootComposite" presStyleCnt="0"/>
      <dgm:spPr/>
    </dgm:pt>
    <dgm:pt modelId="{2F1E528E-2702-433D-BFDA-61F3D1B4BC0A}" type="pres">
      <dgm:prSet presAssocID="{82A938BB-D734-4CD6-845D-B8D2288A1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DA2608-923A-41C4-AED1-C40F4DD1011A}" type="pres">
      <dgm:prSet presAssocID="{82A938BB-D734-4CD6-845D-B8D2288A18A6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E34063-F426-46C4-9BFD-BB6813D0467A}" type="pres">
      <dgm:prSet presAssocID="{82A938BB-D734-4CD6-845D-B8D2288A18A6}" presName="hierChild4" presStyleCnt="0"/>
      <dgm:spPr/>
    </dgm:pt>
    <dgm:pt modelId="{8AA17B3B-15FA-4020-8C38-4666C0761E1D}" type="pres">
      <dgm:prSet presAssocID="{82A938BB-D734-4CD6-845D-B8D2288A18A6}" presName="hierChild5" presStyleCnt="0"/>
      <dgm:spPr/>
    </dgm:pt>
    <dgm:pt modelId="{DFB5066E-B877-4748-B2C4-17093E65C3E2}" type="pres">
      <dgm:prSet presAssocID="{9DC1317C-6B31-4B47-ADEA-4554298C335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3EDE2D5-C61C-421F-8A57-5DD6A2C06549}" type="pres">
      <dgm:prSet presAssocID="{62108259-D236-45DF-AF40-145B1EE66109}" presName="hierRoot2" presStyleCnt="0">
        <dgm:presLayoutVars>
          <dgm:hierBranch val="init"/>
        </dgm:presLayoutVars>
      </dgm:prSet>
      <dgm:spPr/>
    </dgm:pt>
    <dgm:pt modelId="{3BEF37F4-95F7-436E-B9D9-ADE0DF1EBE3A}" type="pres">
      <dgm:prSet presAssocID="{62108259-D236-45DF-AF40-145B1EE66109}" presName="rootComposite" presStyleCnt="0"/>
      <dgm:spPr/>
    </dgm:pt>
    <dgm:pt modelId="{7D06932C-DBAE-48EB-B3B7-162DF5DA7CB3}" type="pres">
      <dgm:prSet presAssocID="{62108259-D236-45DF-AF40-145B1EE66109}" presName="rootText" presStyleLbl="node2" presStyleIdx="1" presStyleCnt="3" custLinFactNeighborX="-930" custLinFactNeighborY="2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1E3E6-733F-40DE-A345-8201D658BEE2}" type="pres">
      <dgm:prSet presAssocID="{62108259-D236-45DF-AF40-145B1EE66109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EFD263-7C69-4F16-9121-2F96FA017BE8}" type="pres">
      <dgm:prSet presAssocID="{62108259-D236-45DF-AF40-145B1EE66109}" presName="hierChild4" presStyleCnt="0"/>
      <dgm:spPr/>
    </dgm:pt>
    <dgm:pt modelId="{163D3596-4923-499A-B313-1B1503C40B0B}" type="pres">
      <dgm:prSet presAssocID="{62108259-D236-45DF-AF40-145B1EE66109}" presName="hierChild5" presStyleCnt="0"/>
      <dgm:spPr/>
    </dgm:pt>
    <dgm:pt modelId="{B87D8666-365C-40FC-A704-89ADDE75B422}" type="pres">
      <dgm:prSet presAssocID="{E1876F9F-BBBD-415F-BD50-2D427C358C4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0BAD761-76A0-4369-9492-2E2FC7531C87}" type="pres">
      <dgm:prSet presAssocID="{5DACCF48-1DDA-4AD7-878E-0BB4D9925C7D}" presName="hierRoot2" presStyleCnt="0">
        <dgm:presLayoutVars>
          <dgm:hierBranch val="init"/>
        </dgm:presLayoutVars>
      </dgm:prSet>
      <dgm:spPr/>
    </dgm:pt>
    <dgm:pt modelId="{C148B8BD-7DE8-4AD4-AC37-025DE6B68AEF}" type="pres">
      <dgm:prSet presAssocID="{5DACCF48-1DDA-4AD7-878E-0BB4D9925C7D}" presName="rootComposite" presStyleCnt="0"/>
      <dgm:spPr/>
    </dgm:pt>
    <dgm:pt modelId="{BD8E5343-70A2-4768-A4FB-50A462AFAD26}" type="pres">
      <dgm:prSet presAssocID="{5DACCF48-1DDA-4AD7-878E-0BB4D9925C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E9EADD-091F-4A56-93FC-060B6AAC0205}" type="pres">
      <dgm:prSet presAssocID="{5DACCF48-1DDA-4AD7-878E-0BB4D9925C7D}" presName="rootConnector" presStyleLbl="node2" presStyleIdx="2" presStyleCnt="3"/>
      <dgm:spPr/>
      <dgm:t>
        <a:bodyPr/>
        <a:lstStyle/>
        <a:p>
          <a:endParaRPr lang="ru-RU"/>
        </a:p>
      </dgm:t>
    </dgm:pt>
    <dgm:pt modelId="{25F710F9-E778-4C49-8F4D-96729334A6CA}" type="pres">
      <dgm:prSet presAssocID="{5DACCF48-1DDA-4AD7-878E-0BB4D9925C7D}" presName="hierChild4" presStyleCnt="0"/>
      <dgm:spPr/>
    </dgm:pt>
    <dgm:pt modelId="{08CD0CCE-4F9A-44B1-845E-491FE22C0781}" type="pres">
      <dgm:prSet presAssocID="{5DACCF48-1DDA-4AD7-878E-0BB4D9925C7D}" presName="hierChild5" presStyleCnt="0"/>
      <dgm:spPr/>
    </dgm:pt>
    <dgm:pt modelId="{66D8A189-2095-4E01-AF0C-57E250D95F1C}" type="pres">
      <dgm:prSet presAssocID="{BED65294-5E57-4FE0-AE47-5204B98DBA8F}" presName="hierChild3" presStyleCnt="0"/>
      <dgm:spPr/>
    </dgm:pt>
  </dgm:ptLst>
  <dgm:cxnLst>
    <dgm:cxn modelId="{EA9202DC-4BCC-4245-9D34-195B2C935496}" srcId="{BED65294-5E57-4FE0-AE47-5204B98DBA8F}" destId="{62108259-D236-45DF-AF40-145B1EE66109}" srcOrd="1" destOrd="0" parTransId="{9DC1317C-6B31-4B47-ADEA-4554298C335B}" sibTransId="{7104255D-F0E1-43EE-81B3-533942E3BCE3}"/>
    <dgm:cxn modelId="{BAB09306-DD50-41D5-9181-232FD647FFA3}" type="presOf" srcId="{BED65294-5E57-4FE0-AE47-5204B98DBA8F}" destId="{D89BDD55-256F-498A-A620-0D917EE61652}" srcOrd="0" destOrd="0" presId="urn:microsoft.com/office/officeart/2005/8/layout/orgChart1"/>
    <dgm:cxn modelId="{B17201ED-6BBC-467F-B3D6-A2E2560B3406}" srcId="{5640A02E-B4A3-468B-830D-EDE0B9440338}" destId="{BED65294-5E57-4FE0-AE47-5204B98DBA8F}" srcOrd="0" destOrd="0" parTransId="{B4FDF442-AB9D-4110-809B-3D8EF825516E}" sibTransId="{9C45A4D8-320B-4C26-A995-D78BA3D38ADF}"/>
    <dgm:cxn modelId="{81E9DDFA-B004-48B9-938C-BF1FD7709F27}" type="presOf" srcId="{E1876F9F-BBBD-415F-BD50-2D427C358C4E}" destId="{B87D8666-365C-40FC-A704-89ADDE75B422}" srcOrd="0" destOrd="0" presId="urn:microsoft.com/office/officeart/2005/8/layout/orgChart1"/>
    <dgm:cxn modelId="{5C900D9C-36E7-4D6A-8EC4-37E831FC2282}" type="presOf" srcId="{62108259-D236-45DF-AF40-145B1EE66109}" destId="{99D1E3E6-733F-40DE-A345-8201D658BEE2}" srcOrd="1" destOrd="0" presId="urn:microsoft.com/office/officeart/2005/8/layout/orgChart1"/>
    <dgm:cxn modelId="{9631D4C4-3E1E-44B8-9D02-1416C5F489AD}" srcId="{BED65294-5E57-4FE0-AE47-5204B98DBA8F}" destId="{82A938BB-D734-4CD6-845D-B8D2288A18A6}" srcOrd="0" destOrd="0" parTransId="{A16FD6B6-6BB2-4195-94FA-6D29713DB82B}" sibTransId="{D8CDE88C-559F-49C2-A1B6-966883402301}"/>
    <dgm:cxn modelId="{B272927B-7CF2-444F-833B-6C1FAF387F5D}" type="presOf" srcId="{BED65294-5E57-4FE0-AE47-5204B98DBA8F}" destId="{F530CDF0-E79B-4F15-B252-8AFC0B48337E}" srcOrd="1" destOrd="0" presId="urn:microsoft.com/office/officeart/2005/8/layout/orgChart1"/>
    <dgm:cxn modelId="{7C71AAAD-2401-4D5C-9185-55105A9F6AA8}" type="presOf" srcId="{82A938BB-D734-4CD6-845D-B8D2288A18A6}" destId="{2F1E528E-2702-433D-BFDA-61F3D1B4BC0A}" srcOrd="0" destOrd="0" presId="urn:microsoft.com/office/officeart/2005/8/layout/orgChart1"/>
    <dgm:cxn modelId="{D6181281-A194-4E41-B2EA-7F9093D38E60}" type="presOf" srcId="{9DC1317C-6B31-4B47-ADEA-4554298C335B}" destId="{DFB5066E-B877-4748-B2C4-17093E65C3E2}" srcOrd="0" destOrd="0" presId="urn:microsoft.com/office/officeart/2005/8/layout/orgChart1"/>
    <dgm:cxn modelId="{66FB3BDC-2DA1-4F82-8AB6-49DD33178193}" type="presOf" srcId="{5DACCF48-1DDA-4AD7-878E-0BB4D9925C7D}" destId="{BD8E5343-70A2-4768-A4FB-50A462AFAD26}" srcOrd="0" destOrd="0" presId="urn:microsoft.com/office/officeart/2005/8/layout/orgChart1"/>
    <dgm:cxn modelId="{E484241A-7DEA-42AA-A875-49D1AC80C9CE}" type="presOf" srcId="{A16FD6B6-6BB2-4195-94FA-6D29713DB82B}" destId="{5BA0177A-827A-462E-9BA5-2672A9DC917D}" srcOrd="0" destOrd="0" presId="urn:microsoft.com/office/officeart/2005/8/layout/orgChart1"/>
    <dgm:cxn modelId="{E3F549F3-C543-40E0-A0F6-D1E0878A0A26}" type="presOf" srcId="{82A938BB-D734-4CD6-845D-B8D2288A18A6}" destId="{4CDA2608-923A-41C4-AED1-C40F4DD1011A}" srcOrd="1" destOrd="0" presId="urn:microsoft.com/office/officeart/2005/8/layout/orgChart1"/>
    <dgm:cxn modelId="{8D91D312-F075-471C-BA29-F325AA1EC1FB}" type="presOf" srcId="{62108259-D236-45DF-AF40-145B1EE66109}" destId="{7D06932C-DBAE-48EB-B3B7-162DF5DA7CB3}" srcOrd="0" destOrd="0" presId="urn:microsoft.com/office/officeart/2005/8/layout/orgChart1"/>
    <dgm:cxn modelId="{1B007BF4-022E-413A-9666-4ADEB331B637}" type="presOf" srcId="{5DACCF48-1DDA-4AD7-878E-0BB4D9925C7D}" destId="{D9E9EADD-091F-4A56-93FC-060B6AAC0205}" srcOrd="1" destOrd="0" presId="urn:microsoft.com/office/officeart/2005/8/layout/orgChart1"/>
    <dgm:cxn modelId="{6A4D553E-D204-4F09-AE46-A674755B5E00}" srcId="{BED65294-5E57-4FE0-AE47-5204B98DBA8F}" destId="{5DACCF48-1DDA-4AD7-878E-0BB4D9925C7D}" srcOrd="2" destOrd="0" parTransId="{E1876F9F-BBBD-415F-BD50-2D427C358C4E}" sibTransId="{F75CC839-734D-46EE-801F-B9C87E392EF2}"/>
    <dgm:cxn modelId="{3C43B767-D2F5-436B-9BB8-B3EBF3220586}" type="presOf" srcId="{5640A02E-B4A3-468B-830D-EDE0B9440338}" destId="{ACAFDD03-135D-4EDE-913D-CA2035F5D5EF}" srcOrd="0" destOrd="0" presId="urn:microsoft.com/office/officeart/2005/8/layout/orgChart1"/>
    <dgm:cxn modelId="{9BDAE773-2A69-4156-8862-E1DC80C1E248}" type="presParOf" srcId="{ACAFDD03-135D-4EDE-913D-CA2035F5D5EF}" destId="{AC0FAA72-7A93-401E-91F1-9D8494C14ABA}" srcOrd="0" destOrd="0" presId="urn:microsoft.com/office/officeart/2005/8/layout/orgChart1"/>
    <dgm:cxn modelId="{84CFC87E-6A6F-4807-85FF-55BB31C14023}" type="presParOf" srcId="{AC0FAA72-7A93-401E-91F1-9D8494C14ABA}" destId="{3021D7C2-B922-408B-AF3F-846ADFF9E3A0}" srcOrd="0" destOrd="0" presId="urn:microsoft.com/office/officeart/2005/8/layout/orgChart1"/>
    <dgm:cxn modelId="{E381197D-A0BE-488E-A26D-3A7700F4C55F}" type="presParOf" srcId="{3021D7C2-B922-408B-AF3F-846ADFF9E3A0}" destId="{D89BDD55-256F-498A-A620-0D917EE61652}" srcOrd="0" destOrd="0" presId="urn:microsoft.com/office/officeart/2005/8/layout/orgChart1"/>
    <dgm:cxn modelId="{1196E36A-C392-4436-ABAC-69D017ABFB20}" type="presParOf" srcId="{3021D7C2-B922-408B-AF3F-846ADFF9E3A0}" destId="{F530CDF0-E79B-4F15-B252-8AFC0B48337E}" srcOrd="1" destOrd="0" presId="urn:microsoft.com/office/officeart/2005/8/layout/orgChart1"/>
    <dgm:cxn modelId="{F364236C-5E61-4226-9D29-870729603524}" type="presParOf" srcId="{AC0FAA72-7A93-401E-91F1-9D8494C14ABA}" destId="{9A36F689-7F51-4321-ACF3-E5C819E3957F}" srcOrd="1" destOrd="0" presId="urn:microsoft.com/office/officeart/2005/8/layout/orgChart1"/>
    <dgm:cxn modelId="{888CB0A2-C67F-43E3-BE7C-C4126BD7F1B7}" type="presParOf" srcId="{9A36F689-7F51-4321-ACF3-E5C819E3957F}" destId="{5BA0177A-827A-462E-9BA5-2672A9DC917D}" srcOrd="0" destOrd="0" presId="urn:microsoft.com/office/officeart/2005/8/layout/orgChart1"/>
    <dgm:cxn modelId="{A170C7B0-88C6-4A42-BF8D-08B85A077DF0}" type="presParOf" srcId="{9A36F689-7F51-4321-ACF3-E5C819E3957F}" destId="{9674FEE2-14C3-4826-82FC-741C027770D3}" srcOrd="1" destOrd="0" presId="urn:microsoft.com/office/officeart/2005/8/layout/orgChart1"/>
    <dgm:cxn modelId="{C3F609B8-C2C3-43EB-9480-C5366614209F}" type="presParOf" srcId="{9674FEE2-14C3-4826-82FC-741C027770D3}" destId="{CBF03A6A-A0D6-484D-A3FC-DBB0869DCB6F}" srcOrd="0" destOrd="0" presId="urn:microsoft.com/office/officeart/2005/8/layout/orgChart1"/>
    <dgm:cxn modelId="{6AC5606C-349A-4FA1-8F73-C892FC005567}" type="presParOf" srcId="{CBF03A6A-A0D6-484D-A3FC-DBB0869DCB6F}" destId="{2F1E528E-2702-433D-BFDA-61F3D1B4BC0A}" srcOrd="0" destOrd="0" presId="urn:microsoft.com/office/officeart/2005/8/layout/orgChart1"/>
    <dgm:cxn modelId="{F699A342-28B7-4428-9B1E-3D90262125FB}" type="presParOf" srcId="{CBF03A6A-A0D6-484D-A3FC-DBB0869DCB6F}" destId="{4CDA2608-923A-41C4-AED1-C40F4DD1011A}" srcOrd="1" destOrd="0" presId="urn:microsoft.com/office/officeart/2005/8/layout/orgChart1"/>
    <dgm:cxn modelId="{6EEA5F50-14B4-4D00-932D-BEEA8DD0277B}" type="presParOf" srcId="{9674FEE2-14C3-4826-82FC-741C027770D3}" destId="{C5E34063-F426-46C4-9BFD-BB6813D0467A}" srcOrd="1" destOrd="0" presId="urn:microsoft.com/office/officeart/2005/8/layout/orgChart1"/>
    <dgm:cxn modelId="{CB72945E-71B3-406C-9E07-41A02F688D0C}" type="presParOf" srcId="{9674FEE2-14C3-4826-82FC-741C027770D3}" destId="{8AA17B3B-15FA-4020-8C38-4666C0761E1D}" srcOrd="2" destOrd="0" presId="urn:microsoft.com/office/officeart/2005/8/layout/orgChart1"/>
    <dgm:cxn modelId="{D129C1EC-3130-4775-8A8F-7D8DDD7A2431}" type="presParOf" srcId="{9A36F689-7F51-4321-ACF3-E5C819E3957F}" destId="{DFB5066E-B877-4748-B2C4-17093E65C3E2}" srcOrd="2" destOrd="0" presId="urn:microsoft.com/office/officeart/2005/8/layout/orgChart1"/>
    <dgm:cxn modelId="{3EF0F4FD-2F85-47EA-9154-1D94DC5FB56B}" type="presParOf" srcId="{9A36F689-7F51-4321-ACF3-E5C819E3957F}" destId="{B3EDE2D5-C61C-421F-8A57-5DD6A2C06549}" srcOrd="3" destOrd="0" presId="urn:microsoft.com/office/officeart/2005/8/layout/orgChart1"/>
    <dgm:cxn modelId="{ECBE06FF-7927-4090-8217-11F685218128}" type="presParOf" srcId="{B3EDE2D5-C61C-421F-8A57-5DD6A2C06549}" destId="{3BEF37F4-95F7-436E-B9D9-ADE0DF1EBE3A}" srcOrd="0" destOrd="0" presId="urn:microsoft.com/office/officeart/2005/8/layout/orgChart1"/>
    <dgm:cxn modelId="{3C101D18-DB0A-493F-B485-F74BB8E5D359}" type="presParOf" srcId="{3BEF37F4-95F7-436E-B9D9-ADE0DF1EBE3A}" destId="{7D06932C-DBAE-48EB-B3B7-162DF5DA7CB3}" srcOrd="0" destOrd="0" presId="urn:microsoft.com/office/officeart/2005/8/layout/orgChart1"/>
    <dgm:cxn modelId="{C8A76487-9690-4B82-A289-37ED5CFE2B45}" type="presParOf" srcId="{3BEF37F4-95F7-436E-B9D9-ADE0DF1EBE3A}" destId="{99D1E3E6-733F-40DE-A345-8201D658BEE2}" srcOrd="1" destOrd="0" presId="urn:microsoft.com/office/officeart/2005/8/layout/orgChart1"/>
    <dgm:cxn modelId="{1E42EEF3-6B9A-4FB4-A38E-CBBB1ED0649B}" type="presParOf" srcId="{B3EDE2D5-C61C-421F-8A57-5DD6A2C06549}" destId="{2EEFD263-7C69-4F16-9121-2F96FA017BE8}" srcOrd="1" destOrd="0" presId="urn:microsoft.com/office/officeart/2005/8/layout/orgChart1"/>
    <dgm:cxn modelId="{9E1BA8CC-F0C1-468A-85B6-E3370C9F0904}" type="presParOf" srcId="{B3EDE2D5-C61C-421F-8A57-5DD6A2C06549}" destId="{163D3596-4923-499A-B313-1B1503C40B0B}" srcOrd="2" destOrd="0" presId="urn:microsoft.com/office/officeart/2005/8/layout/orgChart1"/>
    <dgm:cxn modelId="{88302571-3770-4351-804B-CD681D9F3E4B}" type="presParOf" srcId="{9A36F689-7F51-4321-ACF3-E5C819E3957F}" destId="{B87D8666-365C-40FC-A704-89ADDE75B422}" srcOrd="4" destOrd="0" presId="urn:microsoft.com/office/officeart/2005/8/layout/orgChart1"/>
    <dgm:cxn modelId="{A1176F58-436A-463D-81B2-06D58085C2BE}" type="presParOf" srcId="{9A36F689-7F51-4321-ACF3-E5C819E3957F}" destId="{50BAD761-76A0-4369-9492-2E2FC7531C87}" srcOrd="5" destOrd="0" presId="urn:microsoft.com/office/officeart/2005/8/layout/orgChart1"/>
    <dgm:cxn modelId="{B29EA2B0-73CF-4CE1-86F0-7F311A64033A}" type="presParOf" srcId="{50BAD761-76A0-4369-9492-2E2FC7531C87}" destId="{C148B8BD-7DE8-4AD4-AC37-025DE6B68AEF}" srcOrd="0" destOrd="0" presId="urn:microsoft.com/office/officeart/2005/8/layout/orgChart1"/>
    <dgm:cxn modelId="{2BC815AC-6231-4E82-B038-9CCC59B2FD0B}" type="presParOf" srcId="{C148B8BD-7DE8-4AD4-AC37-025DE6B68AEF}" destId="{BD8E5343-70A2-4768-A4FB-50A462AFAD26}" srcOrd="0" destOrd="0" presId="urn:microsoft.com/office/officeart/2005/8/layout/orgChart1"/>
    <dgm:cxn modelId="{DFF51902-782D-4A84-85A0-A91D9821D9F3}" type="presParOf" srcId="{C148B8BD-7DE8-4AD4-AC37-025DE6B68AEF}" destId="{D9E9EADD-091F-4A56-93FC-060B6AAC0205}" srcOrd="1" destOrd="0" presId="urn:microsoft.com/office/officeart/2005/8/layout/orgChart1"/>
    <dgm:cxn modelId="{E2CE4995-FFCD-47DB-8064-7A72982913A4}" type="presParOf" srcId="{50BAD761-76A0-4369-9492-2E2FC7531C87}" destId="{25F710F9-E778-4C49-8F4D-96729334A6CA}" srcOrd="1" destOrd="0" presId="urn:microsoft.com/office/officeart/2005/8/layout/orgChart1"/>
    <dgm:cxn modelId="{C2ADA702-4765-4A70-9C7E-A7354B7353A2}" type="presParOf" srcId="{50BAD761-76A0-4369-9492-2E2FC7531C87}" destId="{08CD0CCE-4F9A-44B1-845E-491FE22C0781}" srcOrd="2" destOrd="0" presId="urn:microsoft.com/office/officeart/2005/8/layout/orgChart1"/>
    <dgm:cxn modelId="{964620CD-8495-44FF-BF05-94F89853DF60}" type="presParOf" srcId="{AC0FAA72-7A93-401E-91F1-9D8494C14ABA}" destId="{66D8A189-2095-4E01-AF0C-57E250D95F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8FA8-5172-4DCC-AB67-E851807D202D}">
      <dsp:nvSpPr>
        <dsp:cNvPr id="0" name=""/>
        <dsp:cNvSpPr/>
      </dsp:nvSpPr>
      <dsp:spPr>
        <a:xfrm>
          <a:off x="3943350" y="2354377"/>
          <a:ext cx="2790478" cy="45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8"/>
              </a:lnTo>
              <a:lnTo>
                <a:pt x="2790478" y="211828"/>
              </a:lnTo>
              <a:lnTo>
                <a:pt x="2790478" y="453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0C759-6292-477C-9CAA-557BB8134ACF}">
      <dsp:nvSpPr>
        <dsp:cNvPr id="0" name=""/>
        <dsp:cNvSpPr/>
      </dsp:nvSpPr>
      <dsp:spPr>
        <a:xfrm>
          <a:off x="3897630" y="2354377"/>
          <a:ext cx="91440" cy="485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5A682-A51F-417E-9326-FB1941F1E679}">
      <dsp:nvSpPr>
        <dsp:cNvPr id="0" name=""/>
        <dsp:cNvSpPr/>
      </dsp:nvSpPr>
      <dsp:spPr>
        <a:xfrm>
          <a:off x="1153400" y="2354377"/>
          <a:ext cx="2789949" cy="485843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243740"/>
              </a:lnTo>
              <a:lnTo>
                <a:pt x="0" y="243740"/>
              </a:lnTo>
              <a:lnTo>
                <a:pt x="0" y="485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6C5B9-BCDD-4857-9018-FAA68501386D}">
      <dsp:nvSpPr>
        <dsp:cNvPr id="0" name=""/>
        <dsp:cNvSpPr/>
      </dsp:nvSpPr>
      <dsp:spPr>
        <a:xfrm>
          <a:off x="2551568" y="1201505"/>
          <a:ext cx="278356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</a:t>
          </a:r>
          <a:endParaRPr lang="ru-RU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1568" y="1201505"/>
        <a:ext cx="2783562" cy="1152871"/>
      </dsp:txXfrm>
    </dsp:sp>
    <dsp:sp modelId="{288ACFE8-5743-48B5-887E-97C88FF0F8BC}">
      <dsp:nvSpPr>
        <dsp:cNvPr id="0" name=""/>
        <dsp:cNvSpPr/>
      </dsp:nvSpPr>
      <dsp:spPr>
        <a:xfrm>
          <a:off x="529" y="2840220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ДВП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" y="2840220"/>
        <a:ext cx="2305742" cy="1152871"/>
      </dsp:txXfrm>
    </dsp:sp>
    <dsp:sp modelId="{3AC22364-60AA-4F36-9610-4D0751E5B179}">
      <dsp:nvSpPr>
        <dsp:cNvPr id="0" name=""/>
        <dsp:cNvSpPr/>
      </dsp:nvSpPr>
      <dsp:spPr>
        <a:xfrm>
          <a:off x="2790478" y="2840220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Гипсокартон</a:t>
          </a:r>
          <a:endParaRPr lang="ru-RU" sz="3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0478" y="2840220"/>
        <a:ext cx="2305742" cy="1152871"/>
      </dsp:txXfrm>
    </dsp:sp>
    <dsp:sp modelId="{6699E784-2162-40E4-93D8-A0E4F16484E9}">
      <dsp:nvSpPr>
        <dsp:cNvPr id="0" name=""/>
        <dsp:cNvSpPr/>
      </dsp:nvSpPr>
      <dsp:spPr>
        <a:xfrm>
          <a:off x="5580957" y="2808309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Фанера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957" y="2808309"/>
        <a:ext cx="2305742" cy="1152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7FCF-94E5-4F2A-AA15-48C06EA10181}">
      <dsp:nvSpPr>
        <dsp:cNvPr id="0" name=""/>
        <dsp:cNvSpPr/>
      </dsp:nvSpPr>
      <dsp:spPr>
        <a:xfrm>
          <a:off x="4383943" y="2535705"/>
          <a:ext cx="3488044" cy="37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95"/>
              </a:lnTo>
              <a:lnTo>
                <a:pt x="3488044" y="187395"/>
              </a:lnTo>
              <a:lnTo>
                <a:pt x="3488044" y="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5BF5-5B6C-4945-80FA-64437AC99950}">
      <dsp:nvSpPr>
        <dsp:cNvPr id="0" name=""/>
        <dsp:cNvSpPr/>
      </dsp:nvSpPr>
      <dsp:spPr>
        <a:xfrm>
          <a:off x="4383943" y="2535705"/>
          <a:ext cx="1328529" cy="37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95"/>
              </a:lnTo>
              <a:lnTo>
                <a:pt x="1328529" y="187395"/>
              </a:lnTo>
              <a:lnTo>
                <a:pt x="1328529" y="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C1FF1-F917-475C-A911-49D32F9EA5DC}">
      <dsp:nvSpPr>
        <dsp:cNvPr id="0" name=""/>
        <dsp:cNvSpPr/>
      </dsp:nvSpPr>
      <dsp:spPr>
        <a:xfrm>
          <a:off x="3552958" y="2535705"/>
          <a:ext cx="830984" cy="374791"/>
        </a:xfrm>
        <a:custGeom>
          <a:avLst/>
          <a:gdLst/>
          <a:ahLst/>
          <a:cxnLst/>
          <a:rect l="0" t="0" r="0" b="0"/>
          <a:pathLst>
            <a:path>
              <a:moveTo>
                <a:pt x="830984" y="0"/>
              </a:moveTo>
              <a:lnTo>
                <a:pt x="830984" y="187395"/>
              </a:lnTo>
              <a:lnTo>
                <a:pt x="0" y="187395"/>
              </a:lnTo>
              <a:lnTo>
                <a:pt x="0" y="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6242F-91BC-49B7-B00C-34C661B32082}">
      <dsp:nvSpPr>
        <dsp:cNvPr id="0" name=""/>
        <dsp:cNvSpPr/>
      </dsp:nvSpPr>
      <dsp:spPr>
        <a:xfrm>
          <a:off x="1144670" y="2535705"/>
          <a:ext cx="3239272" cy="374791"/>
        </a:xfrm>
        <a:custGeom>
          <a:avLst/>
          <a:gdLst/>
          <a:ahLst/>
          <a:cxnLst/>
          <a:rect l="0" t="0" r="0" b="0"/>
          <a:pathLst>
            <a:path>
              <a:moveTo>
                <a:pt x="3239272" y="0"/>
              </a:moveTo>
              <a:lnTo>
                <a:pt x="3239272" y="187395"/>
              </a:lnTo>
              <a:lnTo>
                <a:pt x="0" y="187395"/>
              </a:lnTo>
              <a:lnTo>
                <a:pt x="0" y="37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2C144-B03D-46AE-8D98-8BC1354A1E0D}">
      <dsp:nvSpPr>
        <dsp:cNvPr id="0" name=""/>
        <dsp:cNvSpPr/>
      </dsp:nvSpPr>
      <dsp:spPr>
        <a:xfrm>
          <a:off x="2042689" y="1177352"/>
          <a:ext cx="4682506" cy="1358352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Мозаика</a:t>
          </a:r>
          <a:endParaRPr lang="ru-RU" sz="6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2689" y="1177352"/>
        <a:ext cx="4682506" cy="1358352"/>
      </dsp:txXfrm>
    </dsp:sp>
    <dsp:sp modelId="{358CC87D-48A2-4F9F-8F58-B6A60EF266B7}">
      <dsp:nvSpPr>
        <dsp:cNvPr id="0" name=""/>
        <dsp:cNvSpPr/>
      </dsp:nvSpPr>
      <dsp:spPr>
        <a:xfrm>
          <a:off x="3536" y="2910496"/>
          <a:ext cx="2282267" cy="89236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6" y="2910496"/>
        <a:ext cx="2282267" cy="892361"/>
      </dsp:txXfrm>
    </dsp:sp>
    <dsp:sp modelId="{0CDCF3FD-E46D-4F84-A8B8-94B7AF080377}">
      <dsp:nvSpPr>
        <dsp:cNvPr id="0" name=""/>
        <dsp:cNvSpPr/>
      </dsp:nvSpPr>
      <dsp:spPr>
        <a:xfrm>
          <a:off x="2660596" y="2910496"/>
          <a:ext cx="1784722" cy="89236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Пластик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0596" y="2910496"/>
        <a:ext cx="1784722" cy="892361"/>
      </dsp:txXfrm>
    </dsp:sp>
    <dsp:sp modelId="{A1D6B78E-0093-44BF-9BD0-2F84B4DEAF6D}">
      <dsp:nvSpPr>
        <dsp:cNvPr id="0" name=""/>
        <dsp:cNvSpPr/>
      </dsp:nvSpPr>
      <dsp:spPr>
        <a:xfrm>
          <a:off x="4820111" y="2910496"/>
          <a:ext cx="1784722" cy="89236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Мрамор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0111" y="2910496"/>
        <a:ext cx="1784722" cy="892361"/>
      </dsp:txXfrm>
    </dsp:sp>
    <dsp:sp modelId="{05818A93-A829-4FED-AE65-BA5FD5953AD4}">
      <dsp:nvSpPr>
        <dsp:cNvPr id="0" name=""/>
        <dsp:cNvSpPr/>
      </dsp:nvSpPr>
      <dsp:spPr>
        <a:xfrm>
          <a:off x="6979626" y="2910496"/>
          <a:ext cx="1784722" cy="89236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Керамика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9626" y="2910496"/>
        <a:ext cx="1784722" cy="892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D8666-365C-40FC-A704-89ADDE75B422}">
      <dsp:nvSpPr>
        <dsp:cNvPr id="0" name=""/>
        <dsp:cNvSpPr/>
      </dsp:nvSpPr>
      <dsp:spPr>
        <a:xfrm>
          <a:off x="3921906" y="1859436"/>
          <a:ext cx="2811392" cy="558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32"/>
              </a:lnTo>
              <a:lnTo>
                <a:pt x="2811392" y="316232"/>
              </a:lnTo>
              <a:lnTo>
                <a:pt x="2811392" y="558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5066E-B877-4748-B2C4-17093E65C3E2}">
      <dsp:nvSpPr>
        <dsp:cNvPr id="0" name=""/>
        <dsp:cNvSpPr/>
      </dsp:nvSpPr>
      <dsp:spPr>
        <a:xfrm>
          <a:off x="3876186" y="1859436"/>
          <a:ext cx="91440" cy="586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177A-827A-462E-9BA5-2672A9DC917D}">
      <dsp:nvSpPr>
        <dsp:cNvPr id="0" name=""/>
        <dsp:cNvSpPr/>
      </dsp:nvSpPr>
      <dsp:spPr>
        <a:xfrm>
          <a:off x="1153400" y="1859436"/>
          <a:ext cx="2768505" cy="558335"/>
        </a:xfrm>
        <a:custGeom>
          <a:avLst/>
          <a:gdLst/>
          <a:ahLst/>
          <a:cxnLst/>
          <a:rect l="0" t="0" r="0" b="0"/>
          <a:pathLst>
            <a:path>
              <a:moveTo>
                <a:pt x="2768505" y="0"/>
              </a:moveTo>
              <a:lnTo>
                <a:pt x="2768505" y="316232"/>
              </a:lnTo>
              <a:lnTo>
                <a:pt x="0" y="316232"/>
              </a:lnTo>
              <a:lnTo>
                <a:pt x="0" y="558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BDD55-256F-498A-A620-0D917EE61652}">
      <dsp:nvSpPr>
        <dsp:cNvPr id="0" name=""/>
        <dsp:cNvSpPr/>
      </dsp:nvSpPr>
      <dsp:spPr>
        <a:xfrm>
          <a:off x="2769035" y="706564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Краски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035" y="706564"/>
        <a:ext cx="2305742" cy="1152871"/>
      </dsp:txXfrm>
    </dsp:sp>
    <dsp:sp modelId="{2F1E528E-2702-433D-BFDA-61F3D1B4BC0A}">
      <dsp:nvSpPr>
        <dsp:cNvPr id="0" name=""/>
        <dsp:cNvSpPr/>
      </dsp:nvSpPr>
      <dsp:spPr>
        <a:xfrm>
          <a:off x="529" y="2417772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Аэрозольная эмаль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" y="2417772"/>
        <a:ext cx="2305742" cy="1152871"/>
      </dsp:txXfrm>
    </dsp:sp>
    <dsp:sp modelId="{7D06932C-DBAE-48EB-B3B7-162DF5DA7CB3}">
      <dsp:nvSpPr>
        <dsp:cNvPr id="0" name=""/>
        <dsp:cNvSpPr/>
      </dsp:nvSpPr>
      <dsp:spPr>
        <a:xfrm>
          <a:off x="2769035" y="2446294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Гуашь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035" y="2446294"/>
        <a:ext cx="2305742" cy="1152871"/>
      </dsp:txXfrm>
    </dsp:sp>
    <dsp:sp modelId="{BD8E5343-70A2-4768-A4FB-50A462AFAD26}">
      <dsp:nvSpPr>
        <dsp:cNvPr id="0" name=""/>
        <dsp:cNvSpPr/>
      </dsp:nvSpPr>
      <dsp:spPr>
        <a:xfrm>
          <a:off x="5580427" y="2417772"/>
          <a:ext cx="2305742" cy="1152871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Эмаль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427" y="2417772"/>
        <a:ext cx="2305742" cy="115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AEB1-8A71-4730-9034-A19944EE7949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86BC-2C3B-4BD3-9747-9D6543DF6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4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7B70-FBA8-44F8-BCFA-8B5F42BA2C48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03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C4F1-E569-4B2D-A9F2-E0B268FB0AEB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4200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5A55-F0CF-484D-BCE5-C74999F2B72C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399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619-EFD5-4709-A8B2-88CFCB68B197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36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6888-665E-4645-BA18-A3F6849E6013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865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9CBE-C034-418A-890D-78159B796D60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799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1447-031A-4FE4-8885-ECE3703F3E8B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26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DB6D-F63D-45DA-A9F8-3D16FC53AF6D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8000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9411-527D-42AE-8963-A43D7226BD36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276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C5D-D291-403A-BEA1-F4F441266C59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88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9E3B-61AA-4144-A553-2E7B6F276A47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38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408B-102A-4D8D-BE4C-F0C0A7DA84C3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46" y="764704"/>
            <a:ext cx="9144000" cy="1568786"/>
          </a:xfrm>
        </p:spPr>
        <p:txBody>
          <a:bodyPr>
            <a:noAutofit/>
          </a:bodyPr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к юбилею школы - эмблема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665" y="2564904"/>
            <a:ext cx="8177562" cy="235403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10б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Междуреченская СОШ,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Кондинского района, ХМАО-Югра: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Варвара, 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Алина,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Юлия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 руководитель: 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Папулова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309320"/>
            <a:ext cx="34351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.г.т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Междуреченский, 2017г.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 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99162"/>
              </p:ext>
            </p:extLst>
          </p:nvPr>
        </p:nvGraphicFramePr>
        <p:xfrm>
          <a:off x="251520" y="1196752"/>
          <a:ext cx="8767886" cy="498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материала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980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Химики\Рабочий стол\наш проект\IMG_3269.JPG"/>
          <p:cNvPicPr>
            <a:picLocks noChangeAspect="1" noChangeArrowheads="1"/>
          </p:cNvPicPr>
          <p:nvPr/>
        </p:nvPicPr>
        <p:blipFill rotWithShape="1">
          <a:blip r:embed="rId2" cstate="print"/>
          <a:srcRect t="49071"/>
          <a:stretch/>
        </p:blipFill>
        <p:spPr bwMode="auto">
          <a:xfrm>
            <a:off x="239459" y="1486659"/>
            <a:ext cx="4643494" cy="2364888"/>
          </a:xfrm>
          <a:prstGeom prst="rect">
            <a:avLst/>
          </a:prstGeom>
          <a:noFill/>
        </p:spPr>
      </p:pic>
      <p:pic>
        <p:nvPicPr>
          <p:cNvPr id="1027" name="Picture 3" descr="C:\Documents and Settings\Химики\Рабочий стол\наш проект\IMG_3276.JPG"/>
          <p:cNvPicPr>
            <a:picLocks noChangeAspect="1" noChangeArrowheads="1"/>
          </p:cNvPicPr>
          <p:nvPr/>
        </p:nvPicPr>
        <p:blipFill rotWithShape="1">
          <a:blip r:embed="rId3" cstate="print"/>
          <a:srcRect t="40817"/>
          <a:stretch/>
        </p:blipFill>
        <p:spPr bwMode="auto">
          <a:xfrm>
            <a:off x="4355976" y="3573016"/>
            <a:ext cx="4429132" cy="262130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35389" y="6381328"/>
            <a:ext cx="2057400" cy="365125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459" y="10864"/>
            <a:ext cx="9065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Изготовление трафарета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имики\Рабочий стол\наш проект\IMG_4197.JPG"/>
          <p:cNvPicPr>
            <a:picLocks noChangeAspect="1" noChangeArrowheads="1"/>
          </p:cNvPicPr>
          <p:nvPr/>
        </p:nvPicPr>
        <p:blipFill rotWithShape="1">
          <a:blip r:embed="rId2" cstate="print"/>
          <a:srcRect t="38819"/>
          <a:stretch/>
        </p:blipFill>
        <p:spPr bwMode="auto">
          <a:xfrm>
            <a:off x="251520" y="1124744"/>
            <a:ext cx="3924721" cy="3193746"/>
          </a:xfrm>
          <a:prstGeom prst="rect">
            <a:avLst/>
          </a:prstGeom>
          <a:noFill/>
        </p:spPr>
      </p:pic>
      <p:pic>
        <p:nvPicPr>
          <p:cNvPr id="2051" name="Picture 3" descr="C:\Documents and Settings\Химики\Рабочий стол\наш проект\IMG_4206.JPG"/>
          <p:cNvPicPr>
            <a:picLocks noChangeAspect="1" noChangeArrowheads="1"/>
          </p:cNvPicPr>
          <p:nvPr/>
        </p:nvPicPr>
        <p:blipFill rotWithShape="1">
          <a:blip r:embed="rId3" cstate="print"/>
          <a:srcRect t="42689"/>
          <a:stretch/>
        </p:blipFill>
        <p:spPr bwMode="auto">
          <a:xfrm>
            <a:off x="4620511" y="2818810"/>
            <a:ext cx="3925100" cy="299935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32"/>
            <a:ext cx="7518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сновы мозаики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480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3738"/>
          <a:stretch/>
        </p:blipFill>
        <p:spPr>
          <a:xfrm rot="5400000">
            <a:off x="4738950" y="1821889"/>
            <a:ext cx="2637871" cy="3076901"/>
          </a:xfrm>
        </p:spPr>
      </p:pic>
      <p:pic>
        <p:nvPicPr>
          <p:cNvPr id="8" name="Picture 2" descr="C:\Documents and Settings\Химики\Рабочий стол\наш проект\IMG_4219.JPG"/>
          <p:cNvPicPr>
            <a:picLocks noChangeAspect="1" noChangeArrowheads="1"/>
          </p:cNvPicPr>
          <p:nvPr/>
        </p:nvPicPr>
        <p:blipFill rotWithShape="1">
          <a:blip r:embed="rId3" cstate="print"/>
          <a:srcRect l="29087" t="35028"/>
          <a:stretch/>
        </p:blipFill>
        <p:spPr bwMode="auto">
          <a:xfrm>
            <a:off x="755576" y="1052736"/>
            <a:ext cx="2106662" cy="267126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9031"/>
            <a:ext cx="74168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сновы мозаики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882" y="4904908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мозаики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4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01240" y="1911468"/>
            <a:ext cx="5380488" cy="35548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9428" y="6379156"/>
            <a:ext cx="2057400" cy="365125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3978" y="188640"/>
            <a:ext cx="6047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</a:t>
            </a:r>
            <a:r>
              <a:rPr lang="ru-RU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мозаики</a:t>
            </a:r>
            <a:endParaRPr lang="ru-RU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 rot="10800000">
            <a:off x="4644008" y="1666387"/>
            <a:ext cx="4034310" cy="40450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3312" y="1905531"/>
            <a:ext cx="5945224" cy="3906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1066" y="1585161"/>
            <a:ext cx="5847465" cy="43855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346" y="116632"/>
            <a:ext cx="603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мозаики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979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150.JPG"/>
          <p:cNvPicPr>
            <a:picLocks noChangeAspect="1"/>
          </p:cNvPicPr>
          <p:nvPr/>
        </p:nvPicPr>
        <p:blipFill rotWithShape="1">
          <a:blip r:embed="rId2" cstate="print"/>
          <a:srcRect l="6667" r="6457"/>
          <a:stretch/>
        </p:blipFill>
        <p:spPr>
          <a:xfrm>
            <a:off x="1475656" y="1173486"/>
            <a:ext cx="6336704" cy="5184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8640"/>
            <a:ext cx="603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мозаики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9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SVAREK5vNo.jpg"/>
          <p:cNvPicPr>
            <a:picLocks noChangeAspect="1"/>
          </p:cNvPicPr>
          <p:nvPr/>
        </p:nvPicPr>
        <p:blipFill rotWithShape="1">
          <a:blip r:embed="rId2"/>
          <a:srcRect t="32426"/>
          <a:stretch/>
        </p:blipFill>
        <p:spPr>
          <a:xfrm>
            <a:off x="2605456" y="1772816"/>
            <a:ext cx="3888432" cy="350341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8718" y="327331"/>
            <a:ext cx="3434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Затирка швов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95838" y="2385082"/>
            <a:ext cx="4322064" cy="3241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1" y="2276872"/>
            <a:ext cx="3995936" cy="29969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5931" y="404664"/>
            <a:ext cx="60498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трафарета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подарков.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мозаики.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продукция.</a:t>
            </a:r>
          </a:p>
          <a:p>
            <a:pPr marL="457200" indent="-4572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57150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3" b="-1"/>
          <a:stretch/>
        </p:blipFill>
        <p:spPr>
          <a:xfrm>
            <a:off x="755576" y="2276872"/>
            <a:ext cx="7343538" cy="316835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884" y="47806"/>
            <a:ext cx="7194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защитной пленкой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689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18362"/>
              </p:ext>
            </p:extLst>
          </p:nvPr>
        </p:nvGraphicFramePr>
        <p:xfrm>
          <a:off x="251520" y="1412776"/>
          <a:ext cx="874846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ДВП(110см</a:t>
                      </a:r>
                      <a:r>
                        <a:rPr lang="ru-RU" sz="3600" baseline="0" dirty="0" smtClean="0"/>
                        <a:t> *</a:t>
                      </a:r>
                      <a:r>
                        <a:rPr lang="ru-RU" sz="3600" baseline="0" dirty="0" err="1" smtClean="0"/>
                        <a:t>110см</a:t>
                      </a:r>
                      <a:r>
                        <a:rPr lang="ru-RU" sz="3600" baseline="0" dirty="0" smtClean="0"/>
                        <a:t>)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Стекло(4 </a:t>
                      </a:r>
                      <a:r>
                        <a:rPr lang="ru-RU" sz="3600" dirty="0" err="1" smtClean="0"/>
                        <a:t>шт</a:t>
                      </a:r>
                      <a:r>
                        <a:rPr lang="ru-RU" sz="3600" dirty="0" smtClean="0"/>
                        <a:t>)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Аэрозольная эмаль</a:t>
                      </a:r>
                      <a:r>
                        <a:rPr lang="ru-RU" sz="3600" baseline="0" dirty="0" smtClean="0"/>
                        <a:t> (5шт)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800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Затирка для швов</a:t>
                      </a:r>
                      <a:r>
                        <a:rPr lang="ru-RU" sz="3600" baseline="0" dirty="0" smtClean="0"/>
                        <a:t> (2 пачки)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158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Жидкие гвозди</a:t>
                      </a:r>
                      <a:r>
                        <a:rPr lang="ru-RU" sz="3600" baseline="0" dirty="0" smtClean="0"/>
                        <a:t>(1 </a:t>
                      </a:r>
                      <a:r>
                        <a:rPr lang="ru-RU" sz="3600" baseline="0" dirty="0" err="1" smtClean="0"/>
                        <a:t>шт</a:t>
                      </a:r>
                      <a:r>
                        <a:rPr lang="ru-RU" sz="3600" baseline="0" dirty="0" smtClean="0"/>
                        <a:t>)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Пленка самоклеющаяся 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350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Итого: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1308 </a:t>
                      </a:r>
                      <a:r>
                        <a:rPr lang="ru-RU" sz="3600" dirty="0" err="1" smtClean="0"/>
                        <a:t>руб</a:t>
                      </a:r>
                      <a:endParaRPr lang="ru-RU" sz="3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5113" r="20863" b="-9061"/>
          <a:stretch/>
        </p:blipFill>
        <p:spPr>
          <a:xfrm>
            <a:off x="2483768" y="2120855"/>
            <a:ext cx="3816424" cy="46006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9"/>
            <a:ext cx="88152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мозаики – 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холл 1 этажа школы.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и изготовить необычный подарок школе, из подручных материалов.</a:t>
            </a:r>
          </a:p>
          <a:p>
            <a:pPr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понятиями «мозаика» и «подарок»;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литературные источники, рассказывающие о мозаике;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различные способы изготовления мозаики. История появления мозаики;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виды подарков, выбрать наилучший;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материалы, произвести расчёты и изготовить подарок.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35322" cy="47339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– это древнейший вид искусства, который дошел до нас с древних времен.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Михайловский Златоверхий соб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64333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– это предмет, вещь, которую по собственному желанию дарят кому-нибудь с целью доставить удовольствие, пользу.</a:t>
            </a:r>
          </a:p>
        </p:txBody>
      </p:sp>
      <p:pic>
        <p:nvPicPr>
          <p:cNvPr id="2050" name="Picture 2" descr="https://im2-tub-ru.yandex.net/i?id=ec6ca0817051bd9aac04ba1bec147efc&amp;n=33&amp;h=215&amp;w=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312368" cy="40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60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5508104" cy="85880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подарков 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428736"/>
            <a:ext cx="5832648" cy="4572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Практичные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Сувениры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6735122" cy="79208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80729"/>
            <a:ext cx="8329642" cy="544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Электролобзик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Пистолет для жидких гвоздей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 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im0-tub-ru.yandex.net/i?id=9a2014cecdbe2fc76ed14a2c600f08f0&amp;n=33&amp;h=215&amp;w=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03" y="2838052"/>
            <a:ext cx="3758697" cy="2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entrsnab69.ru/images/Molotok_slesarniy_s_kruglim_boyk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70" y="570371"/>
            <a:ext cx="27241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f445956e209a3a90cc286a8d435e3081&amp;n=33&amp;h=215&amp;w=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7253">
            <a:off x="349477" y="4073893"/>
            <a:ext cx="34766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ive.su/uploadedFiles/eshopimages/big/cirkul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62" y="3993622"/>
            <a:ext cx="2688233" cy="26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638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535322" cy="79208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80729"/>
            <a:ext cx="8329642" cy="5448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ДВП размером 110*110 см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Оконное стекло (б/у)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аэрозольная ( различных цветов)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Затирка для швов (белая)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гвозди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Пленка самоклеющаяся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Электроизоляционная лента ПВХ (черная)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m3-tub-ru.yandex.net/i?id=3380aac4a3ac6f9ff749ec8cad245973&amp;n=33&amp;h=215&amp;w=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50162" r="40090" b="7642"/>
          <a:stretch/>
        </p:blipFill>
        <p:spPr bwMode="auto">
          <a:xfrm>
            <a:off x="6835080" y="184051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ubu.ru/gal_steklo_vnarezku_3648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-27670" r="16734" b="27670"/>
          <a:stretch/>
        </p:blipFill>
        <p:spPr bwMode="auto">
          <a:xfrm>
            <a:off x="6136158" y="3502502"/>
            <a:ext cx="2760861" cy="29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126cf4d0f8b23cadd1df0c275fdf4d5c&amp;n=33&amp;h=215&amp;w=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7" y="4581128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pensas.ru/uploads/2015-04/1428997503_Aerozol-naya-kraska-Dekorik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0"/>
          <a:stretch/>
        </p:blipFill>
        <p:spPr bwMode="auto">
          <a:xfrm>
            <a:off x="2077264" y="4387767"/>
            <a:ext cx="3848675" cy="24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материала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26631"/>
              </p:ext>
            </p:extLst>
          </p:nvPr>
        </p:nvGraphicFramePr>
        <p:xfrm>
          <a:off x="628650" y="980728"/>
          <a:ext cx="7886700" cy="519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332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Подарок к юбилею школы - эмблема школы.</vt:lpstr>
      <vt:lpstr>План презентации</vt:lpstr>
      <vt:lpstr>Презентация PowerPoint</vt:lpstr>
      <vt:lpstr>Историческая справка</vt:lpstr>
      <vt:lpstr>Презентация PowerPoint</vt:lpstr>
      <vt:lpstr>Виды подарков </vt:lpstr>
      <vt:lpstr>Инструменты</vt:lpstr>
      <vt:lpstr>Материалы</vt:lpstr>
      <vt:lpstr>Выбор материала</vt:lpstr>
      <vt:lpstr>Выбор материала </vt:lpstr>
      <vt:lpstr>Выбор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Себестоимость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«Подарок школе»</dc:title>
  <cp:lastModifiedBy>HOME</cp:lastModifiedBy>
  <cp:revision>95</cp:revision>
  <dcterms:modified xsi:type="dcterms:W3CDTF">2018-02-06T15:40:33Z</dcterms:modified>
</cp:coreProperties>
</file>