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511A9F-5E5D-40A4-A745-17D825E41E7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AC15E3-8AE6-4B11-9661-57F5A07B1D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661248"/>
            <a:ext cx="3386237" cy="8640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Глазачева Татьяна   Витальевна</a:t>
            </a:r>
            <a:endParaRPr lang="ru-RU" sz="1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41682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дидактические игры по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сенсорному воспитанию детей раннего и младшего дошкольного возраста.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663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48 «Солнышко» общеразвивающего вида с приоритетным осуществлением деятельности по познавательно-речевому развитию воспитанников»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Кандалакша</a:t>
            </a:r>
          </a:p>
        </p:txBody>
      </p:sp>
    </p:spTree>
    <p:extLst>
      <p:ext uri="{BB962C8B-B14F-4D97-AF65-F5344CB8AC3E}">
        <p14:creationId xmlns:p14="http://schemas.microsoft.com/office/powerpoint/2010/main" val="2237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60840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«Весёлые матрёшки»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сенсорному воспитанию детей раннего и младшего дошкольного возраста.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02496" y="1340768"/>
            <a:ext cx="5058442" cy="511256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идентифицировать предметы по двум сенсорным свойствам (цвет и размер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Учить выбирать предметы определённого цвета и формы  по показу, а затем по словесной инструкции. </a:t>
            </a:r>
          </a:p>
          <a:p>
            <a:pPr marL="4572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Продолжать развивать мелкую моторику пальцев при выкладывании узора на готовой форме. </a:t>
            </a:r>
          </a:p>
          <a:p>
            <a:pPr marL="4572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умение различать и правильно называть 4-е основные цвета, геометрические фигуры.</a:t>
            </a:r>
          </a:p>
          <a:p>
            <a:pPr marL="4572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внимание, воображение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матрешки в разноцветных платочках и сарафанчиках, готовые геометрические плоскостные фигуры: треугольник, круг, квадрат, овал,  разного цвета (красный, желтый, синий, зелёный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</a:p>
          <a:p>
            <a:pPr marL="4572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рассмотреть матрешку, геометрические фигуры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предложить украсить сарафан матрешки по образцу воспитателя. Назвать геометрические фигуры, которыми украшен сарафан их 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цвет. </a:t>
            </a:r>
          </a:p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украсить сарафан матрешки (словесная инструкция), 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только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геометрическими фигурами красного (синего, зеленого, жёлтого цвета), в соответствии с головным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убором; только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фигурами определенной геометрической формы круг (квадрат, треугольник, овал).</a:t>
            </a:r>
          </a:p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 этапе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составить свой узор, при этом назвать форму и цвет, выбранных геометрических фигур.</a:t>
            </a:r>
          </a:p>
          <a:p>
            <a:pPr marL="4572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72653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1026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«Пришей пуговичку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сенсорному воспитанию детей </a:t>
            </a:r>
            <a:r>
              <a:rPr lang="ru-RU" sz="1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раннего 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младшего дошкольного возраста.</a:t>
            </a:r>
            <a:b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47729" y="1556792"/>
            <a:ext cx="4148335" cy="43924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соотносить предметы по цвету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Учить подбирать к готовой форме (рубашке) пуговицу и ниточку определённого цвета. </a:t>
            </a:r>
          </a:p>
          <a:p>
            <a:pPr marL="4572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Продолжать развивать мелкую моторику пальцев при нанизывании пуговицы на нитку и рубашку.</a:t>
            </a:r>
          </a:p>
          <a:p>
            <a:pPr marL="4572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Закреплять умение называть четыре основных цвета.  </a:t>
            </a:r>
          </a:p>
          <a:p>
            <a:pPr marL="4572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внимание, воображение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плоскостное изображение рубашки, пуговицы разного цвета (красный, желтый, синий, зелёный), разноцветные ниточки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</a:p>
          <a:p>
            <a:pPr marL="4572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рассмотреть разноцветные рубашки, пуговицы, ниточки.</a:t>
            </a:r>
          </a:p>
          <a:p>
            <a:pPr marL="4572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первом знакомстве с игрой,  показать, как надо нанизывать ниточку на пуговицу и рубашку. Затем предложить самостоятельно выполнить задание, обосновывая свой выбор (назвать цвет).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492625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идактическая игра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«Разноцветные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шапочки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сенсорному воспитанию детей раннего и младшего дошкольного возраста.</a:t>
            </a:r>
            <a:b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1484784"/>
            <a:ext cx="3600400" cy="41764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соотносить предметы по цвету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Учить выполнять простейшую последовательность действий с предметами, ориентируясь на их цвет и чередуя заданным образом. </a:t>
            </a: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умение различать и правильно называть 4-е основные цвета. 3. Развивать зрительно-двигательную координацию, мелкую моторику пальцев рук. </a:t>
            </a:r>
          </a:p>
          <a:p>
            <a:pPr marL="4572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рассмотреть карточки, разноцветные  шапочки. Разложить шапочки согласно цветовой схеме.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603462" cy="345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</TotalTime>
  <Words>453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Авторские дидактические игры по сенсорному воспитанию детей раннего и младшего дошкольного возраста.</vt:lpstr>
      <vt:lpstr>Дидактическая игра «Весёлые матрёшки»  по сенсорному воспитанию детей раннего и младшего дошкольного возраста.</vt:lpstr>
      <vt:lpstr>Дидактическая игра «Пришей пуговичку» по сенсорному воспитанию детей  раннего и младшего дошкольного возраста. </vt:lpstr>
      <vt:lpstr>Дидактическая игра  «Разноцветные шапочки»  по сенсорному воспитанию детей раннего и младшего дошкольного возраста.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2018-01-30T19:54:40Z</dcterms:created>
  <dcterms:modified xsi:type="dcterms:W3CDTF">2018-02-05T05:02:48Z</dcterms:modified>
</cp:coreProperties>
</file>