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2" r:id="rId2"/>
    <p:sldId id="268" r:id="rId3"/>
    <p:sldId id="259" r:id="rId4"/>
    <p:sldId id="260" r:id="rId5"/>
    <p:sldId id="265" r:id="rId6"/>
    <p:sldId id="257" r:id="rId7"/>
    <p:sldId id="264" r:id="rId8"/>
    <p:sldId id="261" r:id="rId9"/>
    <p:sldId id="25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4660"/>
  </p:normalViewPr>
  <p:slideViewPr>
    <p:cSldViewPr>
      <p:cViewPr varScale="1">
        <p:scale>
          <a:sx n="68" d="100"/>
          <a:sy n="68" d="100"/>
        </p:scale>
        <p:origin x="17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8221E-ABA3-405D-9247-A0D59D34900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30B91-5AFF-48FC-815D-630FDC8AB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5FE5-F3C5-4947-A2DE-A6D9BB318402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EF54-45B6-4735-8E50-AAB38FFE10E9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9DBD-F6B9-4F87-9753-D10DB68CF340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C6C-B6E5-463B-A617-EC91186F5330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8103-3977-4960-BD9F-E3A5B7216FDB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B4E6-C415-44C9-A531-00898EE35F62}" type="datetime1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3DA0-1FF6-48C3-B2A7-8EA0582DFE2D}" type="datetime1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112B-1435-4324-81CA-9C9A259CBE7F}" type="datetime1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64B5-A9F4-4294-BBC5-7562313F712B}" type="datetime1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A8A5-6750-4963-A9EF-11C503D03161}" type="datetime1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5012-4F7B-4E24-807C-E96E5FA7C8E7}" type="datetime1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49A2-8C28-45BC-AA4F-D3DE14530A8A}" type="datetime1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91" y="-27468"/>
            <a:ext cx="9222365" cy="695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9432" y="267360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pets are my furry friends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8359" y="2996952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Spotlight, 5. Module 5c, p.70, ex.5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3861048"/>
            <a:ext cx="508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Храмов Владислав  5б, СПБКВК МО РФ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Педагог: Курманалиева Светлана Валерьевна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2233553"/>
            <a:ext cx="6355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«Мои питомцы – мои пушистые друзья»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654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Saint-Petersburg, 2018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870" y="929548"/>
            <a:ext cx="743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конкурс </a:t>
            </a:r>
            <a:r>
              <a:rPr lang="ru-RU" sz="16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просветительно-творческих проектов учащихся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«Жар птица знаний-2018»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1" y="65424"/>
            <a:ext cx="1043608" cy="10762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1414759" y="214945"/>
            <a:ext cx="6257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Федеральное государственное казенное 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«Санкт-Петербургский кадетский военный корпус» МО РФ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92D65-8DF3-4CC1-8F3B-2E8DE2C23688}"/>
              </a:ext>
            </a:extLst>
          </p:cNvPr>
          <p:cNvSpPr txBox="1"/>
          <p:nvPr/>
        </p:nvSpPr>
        <p:spPr>
          <a:xfrm>
            <a:off x="3694353" y="1701388"/>
            <a:ext cx="164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42691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9" y="-73026"/>
            <a:ext cx="9161189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84" y="768848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When we take care of animals and  love them, </a:t>
            </a:r>
          </a:p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we learn goodness.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Love animals! They are our friends. 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B86BC8-8EC1-44C3-A7FE-0B970331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419C1-21A1-4E27-943F-3060494A866A}"/>
              </a:ext>
            </a:extLst>
          </p:cNvPr>
          <p:cNvSpPr txBox="1"/>
          <p:nvPr/>
        </p:nvSpPr>
        <p:spPr>
          <a:xfrm>
            <a:off x="2195736" y="4275088"/>
            <a:ext cx="4170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attention!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6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831" y="1269921"/>
            <a:ext cx="336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Spotlight, 5. Module 5c “My pet” </a:t>
            </a:r>
          </a:p>
          <a:p>
            <a:pPr lvl="0"/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Writing (a description of your pet)</a:t>
            </a:r>
            <a:endParaRPr lang="ru-RU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206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99158"/>
            <a:ext cx="40519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sz="240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My pets are my furry friends</a:t>
            </a:r>
            <a:endParaRPr lang="ru-RU" sz="2400" b="1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5549" y="1916832"/>
            <a:ext cx="580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p.70, ex.5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Portfolio: Post your message to the forum. Write about: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516" y="2678479"/>
            <a:ext cx="199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of pet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584" y="3153333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2019" y="3145012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1345" y="3630349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3060" y="4229403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478998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The animals are the best friends.</a:t>
            </a:r>
          </a:p>
          <a:p>
            <a:pPr lvl="0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They are always faithful.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8880" y="6253281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21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525"/>
            <a:ext cx="9229869" cy="706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53838"/>
            <a:ext cx="8229600" cy="576064"/>
          </a:xfrm>
        </p:spPr>
        <p:txBody>
          <a:bodyPr>
            <a:normAutofit fontScale="90000"/>
          </a:bodyPr>
          <a:lstStyle/>
          <a:p>
            <a:pPr algn="r"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 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2A1540-7CE1-49DC-A987-B14C919B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9911" y="6309320"/>
            <a:ext cx="431331" cy="365125"/>
          </a:xfrm>
        </p:spPr>
        <p:txBody>
          <a:bodyPr/>
          <a:lstStyle/>
          <a:p>
            <a:fld id="{B19B0651-EE4F-4900-A07F-96A6BFA9D0F0}" type="slidenum">
              <a:rPr lang="ru-RU" sz="1800" b="1" smtClean="0">
                <a:solidFill>
                  <a:schemeClr val="tx1"/>
                </a:solidFill>
              </a:rPr>
              <a:t>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312" y="138778"/>
            <a:ext cx="701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Hello! My name’s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Vlad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 study at Saint-Petersburg Cadet Military Corps.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 ‘ve got many pets.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4604" y="296736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703429"/>
            <a:ext cx="2123728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 budgies – p.8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7753" y="4635576"/>
            <a:ext cx="1646605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 dogs – p.6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7070" y="2122617"/>
            <a:ext cx="238398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>
                <a:latin typeface="Times New Roman" pitchFamily="18" charset="0"/>
                <a:ea typeface="Times New Roman"/>
                <a:cs typeface="Times New Roman" pitchFamily="18" charset="0"/>
              </a:rPr>
              <a:t>chinchillas -  p. 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2697" y="2921193"/>
            <a:ext cx="220445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 jungariks – p. 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7267" y="4010801"/>
            <a:ext cx="217880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 black cats – p.7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A26B1-2F4D-4EB3-A0DF-FB5ED4215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87722"/>
            <a:ext cx="1974366" cy="134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69" y="4241633"/>
            <a:ext cx="1168152" cy="2076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925" y="2662562"/>
            <a:ext cx="1519130" cy="1768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16370"/>
            <a:ext cx="1444171" cy="1439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2" y="1381440"/>
            <a:ext cx="1454449" cy="1402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21" y="761424"/>
            <a:ext cx="1683264" cy="1375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7" y="1160622"/>
            <a:ext cx="1862051" cy="1396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81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03" y="-99392"/>
            <a:ext cx="922010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965" y="482018"/>
            <a:ext cx="8511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 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I’ve got 2 chinchillas. Their names are Chuck and Chita.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  <a:latin typeface="Times New Roman"/>
                <a:ea typeface="Times New Roman"/>
              </a:rPr>
              <a:t> They are 3 years old with big ears and long tails.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They have got grey fur.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  <a:latin typeface="Times New Roman"/>
                <a:ea typeface="Times New Roman"/>
              </a:rPr>
              <a:t>Chinchillas are very cute creatures.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Chuck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is kind, sweet and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very careful.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He likes sitting in my arms. </a:t>
            </a:r>
            <a:endParaRPr lang="ru-RU" sz="20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Chita</a:t>
            </a:r>
            <a:r>
              <a:rPr lang="en-US" sz="2400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  <a:latin typeface="Times New Roman"/>
                <a:ea typeface="Times New Roman"/>
              </a:rPr>
              <a:t>likes  running in the wheel. As you see, she is very fast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ru-RU" sz="2000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808060-3DC4-4524-B98F-AEE6AE16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-7304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hinchillas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Chita (1)для презентации">
            <a:hlinkClick r:id="" action="ppaction://media"/>
            <a:extLst>
              <a:ext uri="{FF2B5EF4-FFF2-40B4-BE49-F238E27FC236}">
                <a16:creationId xmlns:a16="http://schemas.microsoft.com/office/drawing/2014/main" id="{BCC82F14-1F97-4ECC-B1F4-D1C0CC0739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5948" y="198884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2" y="7331"/>
            <a:ext cx="9163202" cy="68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757969"/>
            <a:ext cx="308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 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Jungariks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are small fluffy animals. Their names are Tim and Tom. They are very young. Tim and Tom are 1 years old.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They look like hamsters but they are smaller.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When I  feed them, they play with me.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12296-ECFD-494A-AD46-30792C33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4587" y="159902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Jungariks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4" y="915006"/>
            <a:ext cx="2712211" cy="4189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14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471" y="153719"/>
            <a:ext cx="8712968" cy="72008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Dogs</a:t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+mn-cs"/>
              </a:rPr>
              <a:t>The names of my dogs are Lorsy and Alma. 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6072" y="3291234"/>
            <a:ext cx="5449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Alma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is very tall and serious dog with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/>
                <a:ea typeface="Times New Roman"/>
              </a:rPr>
              <a:t> bright brown eyes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/>
                <a:ea typeface="Times New Roman"/>
              </a:rPr>
              <a:t>She has good memory and she remembers all members of our family. Alma guards our house.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I take her for walks in the part every day. I think dogs are great!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59" y="781139"/>
            <a:ext cx="5710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   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Lorsy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is very cute, kind and clever. She is 3 years old. Lorsy is small with golden fur and faithful heart. When we leave home, she sees off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/>
                <a:ea typeface="Times New Roman"/>
              </a:rPr>
              <a:t> us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.  She is very happy when we come back. She barks and wags her tail.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CEA64A-772E-478C-BDBF-253EC79B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9" y="2072181"/>
            <a:ext cx="2123101" cy="2839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8486" y="781138"/>
            <a:ext cx="2078079" cy="2530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48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78"/>
            <a:ext cx="9088438" cy="68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147" y="4384850"/>
            <a:ext cx="2093845" cy="372219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Lorsy    &amp;  Bucks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6200" y="1124743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>
                <a:latin typeface="Times New Roman"/>
                <a:ea typeface="Times New Roman"/>
              </a:rPr>
              <a:t>    Also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/>
                <a:ea typeface="Times New Roman"/>
              </a:rPr>
              <a:t>I have got 2 cats.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Their names are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Bucks and </a:t>
            </a:r>
            <a:r>
              <a:rPr lang="en-US" b="1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Surprise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latin typeface="Times New Roman"/>
                <a:ea typeface="Times New Roman"/>
              </a:rPr>
              <a:t>.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They are  2 years old. They have got black fur and bright green eyes. Surprise can play in the garden all day.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>Bucks likes sleeping on my bed. Cats are very friendly. The best friend of Bucks is my dog Lorsy. The cat Surprise loves my grandpa very much.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79F3A-D9F1-45D0-8B68-54FCD9C8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1549" y="2327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Black cats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494383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Surprise &amp; my grandpa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55" y="1019975"/>
            <a:ext cx="1883732" cy="3348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7668"/>
            <a:ext cx="2325053" cy="3100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12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0707\Desktop\Spotlight\1. Spotlight 5\5б - презентации\Храмов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7473" y="-1045854"/>
            <a:ext cx="6741369" cy="90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C:\Users\111\Desktop\Новый год\DSC0074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888432" cy="330579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pic>
        <p:nvPicPr>
          <p:cNvPr id="5" name="Рисунок 4" descr="C:\Users\111\Desktop\Новый год\DSC007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474269" cy="33123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The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budgies’ names are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Lada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and ….. . They live  in a cage. In the morning they chirp and we wake up. Our parrots tell us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“Good morning!” 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2" descr="C:\Users\a0707\Desktop\Spotlight\1. Spotlight 5\5б - презентации\Храмов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5706" y="-1150508"/>
            <a:ext cx="6841297" cy="91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2502" y="1002991"/>
            <a:ext cx="24293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  The budgies’ names are Lada and Gris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ha. They have got blue, grey and white feathers and a little yellow beak.  My budgies  live  in their own cage. In the morning they chirp and we wake up. Our  budgies tell us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: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“Good morning!”. They can sing all day long. 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D3C95-1082-4A97-A488-336465C0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0775" y="9992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Budgies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3" y="1033497"/>
            <a:ext cx="3954759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60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52" y="-13287"/>
            <a:ext cx="9189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02" y="921182"/>
            <a:ext cx="6842798" cy="40199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193B7-FC39-4183-9D5F-9D0658DD55BE}"/>
              </a:ext>
            </a:extLst>
          </p:cNvPr>
          <p:cNvSpPr txBox="1"/>
          <p:nvPr/>
        </p:nvSpPr>
        <p:spPr>
          <a:xfrm>
            <a:off x="8172401" y="61794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349" y="274851"/>
            <a:ext cx="7476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think my pets are the best! I love them very much.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my furry friends and “teachers”. They teach me to be neat, careful,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faithful and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friendly.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680</Words>
  <Application>Microsoft Office PowerPoint</Application>
  <PresentationFormat>Экран (4:3)</PresentationFormat>
  <Paragraphs>67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  </vt:lpstr>
      <vt:lpstr>Презентация PowerPoint</vt:lpstr>
      <vt:lpstr>Презентация PowerPoint</vt:lpstr>
      <vt:lpstr>3.  Dogs The names of my dogs are Lorsy and Alma.        </vt:lpstr>
      <vt:lpstr>Lorsy    &amp;  Bucks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Курманалиева Светлана Валерьевна</dc:creator>
  <cp:lastModifiedBy>Аскар Курманалиев</cp:lastModifiedBy>
  <cp:revision>120</cp:revision>
  <dcterms:created xsi:type="dcterms:W3CDTF">2018-01-25T08:29:23Z</dcterms:created>
  <dcterms:modified xsi:type="dcterms:W3CDTF">2018-02-04T12:57:00Z</dcterms:modified>
</cp:coreProperties>
</file>