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8" r:id="rId4"/>
    <p:sldId id="267" r:id="rId5"/>
    <p:sldId id="270" r:id="rId6"/>
    <p:sldId id="290" r:id="rId7"/>
    <p:sldId id="291" r:id="rId8"/>
    <p:sldId id="292" r:id="rId9"/>
    <p:sldId id="293" r:id="rId10"/>
    <p:sldId id="296" r:id="rId11"/>
    <p:sldId id="298" r:id="rId12"/>
    <p:sldId id="300" r:id="rId13"/>
    <p:sldId id="308" r:id="rId14"/>
    <p:sldId id="271" r:id="rId15"/>
    <p:sldId id="311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0" autoAdjust="0"/>
    <p:restoredTop sz="94660"/>
  </p:normalViewPr>
  <p:slideViewPr>
    <p:cSldViewPr>
      <p:cViewPr varScale="1">
        <p:scale>
          <a:sx n="68" d="100"/>
          <a:sy n="68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F15972-75DC-4135-B233-13496B0B7BA8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469F8A-BC69-4D45-889D-7101D65E6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2757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 smtClean="0">
                <a:solidFill>
                  <a:srgbClr val="002060"/>
                </a:solidFill>
              </a:rPr>
              <a:t>Игра, общение и познавательно-исследовательская деятельность как сквозные механизмы развития дошкольников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81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СЕМИНАР ноябрь 2017\презентация организация познавательно исследовательской деятельности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40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СЕМИНАР ноябрь 2017\презентация организация познавательно исследовательской деятельности\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92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СЕМИНАР ноябрь 2017\презентация организация познавательно исследовательской деятельности\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21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СЕМИНАР ноябрь 2017\презентация организация познавательно исследовательской деятельности\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70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280920" cy="6336704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Формы работы при организации познавательно-исследовательской деятельности: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непрерывная образовательная деятельность;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беседы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</a:rPr>
              <a:t>познавательного характера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опыты, эксперименты;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просмотр фильмов, слайдов, презентаций;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игры (сюжетно-ролевые, развивающие);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чтение книг, энциклопедий, рассматривание картин и иллюстраций;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наблюдение за явлениями природы и живыми объектами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</a:rPr>
              <a:t>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п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</a:rPr>
              <a:t>роекты, работа со схемами, планами, моделями;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экскурсии и целевые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</a:rPr>
              <a:t>прогулки, путешествия, путешествия по «реке времени»;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труд в природе;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тематические дни и недели;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конкурсы, выставки, мини музеи,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</a:rPr>
              <a:t>коллекционирование;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праздники, развлечения, вечера досуга, театрализованная деятельность;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художественная и конструктивная деятельность;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</a:rPr>
              <a:t>речевое творчество: сочинение сказок, загадок, разгадывание кроссвордов.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1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082" y="33265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«Коллекционирование» — форма познавательной активности дошкольника, в основе которой лежит целенаправленное собирание чего-либо, имеющего определённую ценность для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16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СЕМИНАР ноябрь 2017\презентация организация познавательно исследовательской деятельности\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35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СЕМИНАР ноябрь 2017\презентация организация познавательно исследовательской деятельности\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70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641106"/>
            <a:ext cx="7957392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54888"/>
            <a:ext cx="2829949" cy="40505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9952" y="1196752"/>
            <a:ext cx="4104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«Умейте открыть перед ребенком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ребенку захотелось еще и еще раз возвратится к тому, что он узнал»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 Сухомлинский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24440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80920" cy="3528392"/>
          </a:xfrm>
        </p:spPr>
        <p:txBody>
          <a:bodyPr/>
          <a:lstStyle/>
          <a:p>
            <a:pPr marL="0" lvl="0" indent="0" algn="l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ru-RU" altLang="ru-RU" sz="28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+mn-cs"/>
              </a:rPr>
              <a:t>Определяет общение, игру и познавательно-исследовательскую деятельность как сквозные механизмы развития ребенка.</a:t>
            </a:r>
            <a:br>
              <a:rPr lang="ru-RU" altLang="ru-RU" sz="28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8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altLang="ru-RU" sz="28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ru-RU" alt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+mn-cs"/>
              </a:rPr>
              <a:t>Одна </a:t>
            </a:r>
            <a:r>
              <a:rPr lang="ru-RU" altLang="ru-RU" sz="28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+mn-cs"/>
              </a:rPr>
              <a:t>из основных задач ФГОС – поддержка детской инициативы и самостоятельности в разных видах детской деятельности: игровой, коммуникативной, творческой, конструктивной, трудовой, познавательной, исследовательской, проектной.</a:t>
            </a:r>
            <a:br>
              <a:rPr lang="ru-RU" altLang="ru-RU" sz="2800" b="0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Nastya\Desktop\logo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55272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19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06517"/>
            <a:ext cx="6400800" cy="112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280920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Познавательное развитие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развитие любознательности и познавательной мотивации;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познавательных действий, становление сознания;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развитие воображения и творческой активности;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первичных представлений о себе, других людях, объектах окружающего мира, их свойствах и отношениях.</a:t>
            </a:r>
            <a:endParaRPr lang="ru-RU" sz="28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0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8064896" cy="6192688"/>
          </a:xfrm>
        </p:spPr>
        <p:txBody>
          <a:bodyPr/>
          <a:lstStyle/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ходе познавательно-исследовательской деятельности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решаются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задачи: </a:t>
            </a:r>
          </a:p>
          <a:p>
            <a:pPr marL="457200" lvl="0" indent="-457200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обеспечение психологического благополучия и здоровья детей;</a:t>
            </a:r>
          </a:p>
          <a:p>
            <a:pPr marL="457200" lvl="0" indent="-457200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развитие познавательных способностей;</a:t>
            </a:r>
          </a:p>
          <a:p>
            <a:pPr marL="457200" lvl="0" indent="-457200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развитие творческого воображения;</a:t>
            </a:r>
          </a:p>
          <a:p>
            <a:pPr marL="457200" lvl="0" indent="-457200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развитие творческого мышления;</a:t>
            </a:r>
          </a:p>
          <a:p>
            <a:pPr marL="457200" lvl="0" indent="-457200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развитие коммуникативных навыков;</a:t>
            </a:r>
          </a:p>
          <a:p>
            <a:pPr marL="457200" lvl="0" indent="-457200" fontAlgn="base">
              <a:lnSpc>
                <a:spcPct val="80000"/>
              </a:lnSpc>
              <a:spcAft>
                <a:spcPct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§"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формирование основ безопасного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поведения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в быту, социуме,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природе.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9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СЕМИНАР ноябрь 2017\презентация организация познавательно исследовательской деятельности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30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СЕМИНАР ноябрь 2017\презентация организация познавательно исследовательской деятельности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18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СЕМИНАР ноябрь 2017\презентация организация познавательно исследовательской деятельности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3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СЕМИНАР ноябрь 2017\презентация организация познавательно исследовательской деятельности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00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493</TotalTime>
  <Words>291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Игра, общение и познавательно-исследовательская деятельность как сквозные механизмы развития дошкольников</vt:lpstr>
      <vt:lpstr>Слайд 2</vt:lpstr>
      <vt:lpstr>Определяет общение, игру и познавательно-исследовательскую деятельность как сквозные механизмы развития ребенка.  Одна из основных задач ФГОС – поддержка детской инициативы и самостоятельности в разных видах детской деятельности: игровой, коммуникативной, творческой, конструктивной, трудовой, познавательной, исследовательской, проектной.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познавательно – исследовательской деятельности дошкольников в условиях реализации ФГОС ДО</dc:title>
  <dc:creator>user</dc:creator>
  <cp:lastModifiedBy>asus</cp:lastModifiedBy>
  <cp:revision>43</cp:revision>
  <dcterms:created xsi:type="dcterms:W3CDTF">2017-11-26T17:18:58Z</dcterms:created>
  <dcterms:modified xsi:type="dcterms:W3CDTF">2018-02-05T05:34:38Z</dcterms:modified>
</cp:coreProperties>
</file>