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0" r:id="rId11"/>
    <p:sldId id="276" r:id="rId12"/>
    <p:sldId id="277" r:id="rId13"/>
    <p:sldId id="278" r:id="rId14"/>
    <p:sldId id="279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Начало яйценоскости у перепёлок в контроле и опытной группе (по дням)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Лист1!$D$78:$D$79</c:f>
              <c:strCache>
                <c:ptCount val="2"/>
                <c:pt idx="0">
                  <c:v>Контроль </c:v>
                </c:pt>
                <c:pt idx="1">
                  <c:v>Опытная группа</c:v>
                </c:pt>
              </c:strCache>
            </c:strRef>
          </c:cat>
          <c:val>
            <c:numRef>
              <c:f>Лист1!$F$78:$F$79</c:f>
              <c:numCache>
                <c:formatCode>General</c:formatCode>
                <c:ptCount val="2"/>
                <c:pt idx="0">
                  <c:v>50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352544"/>
        <c:axId val="3671374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Лист1!$D$78:$D$79</c15:sqref>
                        </c15:formulaRef>
                      </c:ext>
                    </c:extLst>
                    <c:strCache>
                      <c:ptCount val="2"/>
                      <c:pt idx="0">
                        <c:v>Контроль </c:v>
                      </c:pt>
                      <c:pt idx="1">
                        <c:v>Опытная группа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Лист1!$E$78:$E$79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33035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37456"/>
        <c:crosses val="autoZero"/>
        <c:auto val="1"/>
        <c:lblAlgn val="ctr"/>
        <c:lblOffset val="100"/>
        <c:noMultiLvlLbl val="0"/>
      </c:catAx>
      <c:valAx>
        <c:axId val="36713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35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8300" y="1415422"/>
            <a:ext cx="7175351" cy="179316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«Выведение перепелов искусственным способом, выявление влияния рациона питания на яйценоскость перепёлок (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Coturnix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coturnix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789040"/>
            <a:ext cx="4176464" cy="227910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5 класса МБОУ СШ № 36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Красновская Алиса,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Цуканова Лия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Л.И.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Редькина,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краевого центра «Юннат»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2068" y="188640"/>
            <a:ext cx="705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КГБОУДО «Красноярский краевой центр «Юннаты»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8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ксим\Documents\Лия\Юннаты\DSCF2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1268760"/>
            <a:ext cx="3745145" cy="28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C:\Users\владимир\Desktop\Лия\Для Юннатов\DSCF283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59"/>
            <a:ext cx="3528392" cy="2798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фенотипу определили породы перепелов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Максим\Documents\Лия\Юннаты\DSCF2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7" y="3941676"/>
            <a:ext cx="3745145" cy="28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432" y="4077619"/>
            <a:ext cx="47330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Самцы: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фараона 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моньжурца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Самочки: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фараонов 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моньжурцев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техасцев, их, возможно, различить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полу, только в момент полного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самцов 35 %, самок 65%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032" y="6021288"/>
            <a:ext cx="426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8- Порода Техасец, Фараон,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Маньжурец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(фото автора</a:t>
            </a:r>
            <a:r>
              <a:rPr lang="ru-RU" sz="1400" dirty="0" smtClean="0"/>
              <a:t>)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1556792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Техасец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422108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Маньжурец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1556792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Фараон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120" y="188640"/>
            <a:ext cx="8229600" cy="2664296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контрольной группе , которая выводилась два месяца назад вылупилось 42 из 50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яиц (84%).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Использовался комбикорм ПК №1 Красноярского комбикормового завода до 30 суток, затем применялся ПК №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Яйценоскость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наступила на 50 сутки.</a:t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655503"/>
            <a:ext cx="585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 – Контрольная группа перепёлок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\\Filesserver\общая папка\Ksun-1 (Штат)\Штат\Редькина Лариса Ивановна\01.09.16\Лия\Для Юннатов\DSCF277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4536504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опытной группе для ускорения сроков начала яйценоскости использовали корма: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давали с 1 суток до 21 суток с 21 суток перешли на взрослый корм для перепёлок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ПК-5.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добавляли в воду для питья с1 до 21 суток.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исследования получили здоровое потомство, выявили, что используемые корма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ускорили яйценоскость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18 %.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\\Filesserver\общая папка\Ksun-1 (Штат)\Штат\Редькина Лариса Ивановна\01.09.16\Лия\Для Юннатов\DSCF2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4315" y="6134805"/>
            <a:ext cx="563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 10 – Опытная группа перепёлок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885482"/>
              </p:ext>
            </p:extLst>
          </p:nvPr>
        </p:nvGraphicFramePr>
        <p:xfrm>
          <a:off x="4860032" y="147230"/>
          <a:ext cx="40450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01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Провели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наблюдение за цыплятами в возрасте 1 дня явление импринтинга у цыплят не выявлено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Перепелята человека, которого, увидели в самый первый раз после появления из яйца, за мать не приняли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\\Filesserver\общая папка\Ksun-1 (Штат)\Штат\Редькина Лариса Ивановна\01.09.16\Лия\Для Юннатов\п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240360" cy="289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\\Filesserver\общая папка\Ksun-1 (Штат)\Штат\Редькина Лариса Ивановна\01.09.16\Лия\Для Юннатов\п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672408" cy="29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414787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импринтинга у цыплят (фото автора)</a:t>
            </a:r>
          </a:p>
        </p:txBody>
      </p:sp>
    </p:spTree>
    <p:extLst>
      <p:ext uri="{BB962C8B-B14F-4D97-AF65-F5344CB8AC3E}">
        <p14:creationId xmlns:p14="http://schemas.microsoft.com/office/powerpoint/2010/main" val="1226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Установлено, 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домашних условиях методом инкубации, можно получить здоровое потомство (из 58 яиц получили 30 птенцов по независящим от нас причинам, что составляет 49,8%,), в результате эксперимента осталось 26 птенцов.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Выявили, что 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спользуемые корма «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ПроКорм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и «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Ветом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ускоряют яйценоскость на 9 суток, в опытной группе перепёлки занеслись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на 41 сутки (18 %), а  в контрольной группе на 50 сутки.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Установлено, что явление импринтинга у цыплят не выявлено,             перепелята не воспринимают человека за своих родителей.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3"/>
            <a:ext cx="8352928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77567"/>
            <a:ext cx="4032448" cy="3024335"/>
          </a:xfrm>
          <a:prstGeom prst="rect">
            <a:avLst/>
          </a:prstGeom>
        </p:spPr>
      </p:pic>
      <p:pic>
        <p:nvPicPr>
          <p:cNvPr id="4098" name="Picture 2" descr="C:\Users\redkina\Desktop\Лия\Для Юннатов\DSCF2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63" y="3799721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634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40610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 перепелов в домашних условиях – увлекательное и очень полезное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занятие, при этом можно получить экологически чистый продукт питания.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получить максимальную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продукцию,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яйцо,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подобрать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рацион питания.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\\Filesserver\общая папка\Ksun-1 (Штат)\Штат\Редькина Лариса Ивановна\01.09.16\Лия\Для Юннатов\DSCF2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489" y="5338684"/>
            <a:ext cx="486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В ожидании завтрака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548680"/>
            <a:ext cx="8424936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ыведение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перепёлов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искусственным способом, выявление влияния рациона питания на яйценоскость перепёлок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Coturnix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coturnix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727280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Исследовать условия для выведения перепелов искусственным способом;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Выявить влияние пищевого рациона на яйценоскость перепелов в домашних условиях;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Выявить импринтинг у перепелят.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 descr="\\Filesserver\общая папка\Ksun-1 (Штат)\Штат\Редькина Лариса Ивановна\01.09.16\Лия\Для Юннатов\DSCF2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8666"/>
            <a:ext cx="3273690" cy="24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6597" y="6124654"/>
            <a:ext cx="5347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2- Приручение цыплят (фото автора)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633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Перепела (</a:t>
            </a:r>
            <a:r>
              <a:rPr lang="en-US" sz="27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Coturnix</a:t>
            </a:r>
            <a:r>
              <a:rPr lang="en-US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coturnix</a:t>
            </a: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25703"/>
            <a:ext cx="8229600" cy="2304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 исследования: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скусственное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разведение и яйценоскость перепелов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Гипотеза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редполагаем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что пищевой рацион влияет на яйценоскость перепелов.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5" descr="\\Filesserver\общая папка\Ksun-1 (Штат)\Штат\Редькина Лариса Ивановна\01.09.16\Лия\Для Юннатов\п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041775" cy="23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6016991"/>
            <a:ext cx="382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4 - Порода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Маньжурцы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\\Filesserver\общая папка\Ksun-1 (Штат)\Штат\Редькина Лариса Ивановна\01.09.16\Лия\Для Юннатов\DSCF2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9" y="3428999"/>
            <a:ext cx="3106066" cy="23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155490"/>
            <a:ext cx="379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3 – Перепелятам 14 дней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1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6" y="3269407"/>
            <a:ext cx="3219276" cy="34531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4572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50" y="5805264"/>
            <a:ext cx="264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– Перепелиные яйца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 автора)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058" y="3470347"/>
            <a:ext cx="23045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Хордовые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Отряд: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Курообразные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</a:t>
            </a:r>
          </a:p>
        </p:txBody>
      </p:sp>
    </p:spTree>
    <p:extLst>
      <p:ext uri="{BB962C8B-B14F-4D97-AF65-F5344CB8AC3E}">
        <p14:creationId xmlns:p14="http://schemas.microsoft.com/office/powerpoint/2010/main" val="13502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428765" cy="29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98776" cy="295232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 препарата содержится: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Штамм бактерий 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ВКПМ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В-10641 (DSM 24613) - 1х106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Сахарная пудра.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Крахмал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491880" cy="258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644" y="4171003"/>
            <a:ext cx="4430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Прокорм: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сырой протеин – 19,5-21%обменная энергия-291ккал./100г. в состав входят витамины: А, D3, Е, В1, В2 ,В3, В4, В5, В6, ВС, В12, С, Н; микроэлементы - йод, марганец, цинк, железо, медь, кобальт, селен, кальций, фосфор, натрий, магний, ферментативный комплекс; аминокислоты метионин,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лизин.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использовали полноценный гранулированный корм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1209"/>
            <a:ext cx="4752528" cy="191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исследования использовали инкубатор «Золушка» на 45 куриных яиц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поставили 02.01.17.  Использовали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перепелиные яйца в количестве 58 штук. В течение инкубации соблюдался следующий температурный режим: первые трое суток 39,3 градусов, с 4 – 13 сутки температура 38,5 градусов, с 14-17 сутки 37,8 градусов. Инкубационный период перепелиного яйца 17 суток.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45954"/>
            <a:ext cx="3006744" cy="24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9689" y="4762565"/>
            <a:ext cx="350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4- Инкубатор «Золушка»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8164" y="5949280"/>
            <a:ext cx="459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6 - Перепелиные яйца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Documents\Лия\Юннаты\DSCF2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09" y="-243408"/>
            <a:ext cx="946854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8" y="0"/>
            <a:ext cx="9129571" cy="13290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Птенцы появились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19.01.2017г.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58 яиц, появилось 30 птенцов,   это объясняется тем, что в момент вылупления,  произошло отключение электроэнергии на 9 часов.  Четыре птенца погибли первые трое суток, так как были слабыми.</a:t>
            </a: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8696"/>
              </p:ext>
            </p:extLst>
          </p:nvPr>
        </p:nvGraphicFramePr>
        <p:xfrm>
          <a:off x="107504" y="5661248"/>
          <a:ext cx="9036496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631"/>
                <a:gridCol w="2101049"/>
                <a:gridCol w="2315135"/>
                <a:gridCol w="3360681"/>
              </a:tblGrid>
              <a:tr h="3651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</a:t>
                      </a:r>
                      <a:r>
                        <a:rPr lang="ru-RU" sz="1400" dirty="0">
                          <a:effectLst/>
                        </a:rPr>
                        <a:t>яиц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Дата вылупления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</a:t>
                      </a:r>
                      <a:r>
                        <a:rPr lang="ru-RU" sz="1400" dirty="0" smtClean="0">
                          <a:effectLst/>
                        </a:rPr>
                        <a:t>птенцов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9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02.01.17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 яиц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19.01.17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 птенцов, осталось 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5157192"/>
            <a:ext cx="612068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Таблица1. Количество появившихся птенцов в результате эксперимента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621463"/>
              </p:ext>
            </p:extLst>
          </p:nvPr>
        </p:nvGraphicFramePr>
        <p:xfrm>
          <a:off x="323528" y="1916831"/>
          <a:ext cx="4536504" cy="3606303"/>
        </p:xfrm>
        <a:graphic>
          <a:graphicData uri="http://schemas.openxmlformats.org/drawingml/2006/table">
            <a:tbl>
              <a:tblPr firstRow="1" firstCol="1" bandRow="1"/>
              <a:tblGrid>
                <a:gridCol w="532549"/>
                <a:gridCol w="4003955"/>
              </a:tblGrid>
              <a:tr h="224249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первую неделю появляются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маховые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перья на крыльях.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43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Через семь дней    перья покрыли спину и крылья.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43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сутки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оперение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завершилось.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66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сутки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закукарекал первый петух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43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день занеслись перепёлки в опытной группе.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3525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460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эксперимента наблюдали за ростом и развитием птенцов. Развитие перьевого покрова у цыплят перепелов.</a:t>
            </a:r>
          </a:p>
        </p:txBody>
      </p:sp>
      <p:pic>
        <p:nvPicPr>
          <p:cNvPr id="8" name="Picture 7" descr="\\Filesserver\общая папка\Ksun-1 (Штат)\Штат\Редькина Лариса Ивановна\01.09.16\Лия\Для Юннатов\п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69" y="2348880"/>
            <a:ext cx="4038600" cy="27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4877" y="5615880"/>
            <a:ext cx="391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7- Наблюдение за развитием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птенцов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1306</TotalTime>
  <Words>801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  «Выведение перепелов искусственным способом, выявление влияния рациона питания на яйценоскость перепёлок (Coturnix coturnix)» </vt:lpstr>
      <vt:lpstr>Актуальность</vt:lpstr>
      <vt:lpstr>Презентация PowerPoint</vt:lpstr>
      <vt:lpstr>  Объект исследования: Перепела (Coturnix coturnix)» </vt:lpstr>
      <vt:lpstr>Презентация PowerPoint</vt:lpstr>
      <vt:lpstr> Ветом:  В 1 г препарата содержится: - Штамм бактерий  Bacillus subtilis  ВКПМ В-10641 (DSM 24613) - 1х106 КОЕ. - Сахарная пудра. - Крахмал. </vt:lpstr>
      <vt:lpstr>Презентация PowerPoint</vt:lpstr>
      <vt:lpstr>Презентация PowerPoint</vt:lpstr>
      <vt:lpstr>Презентация PowerPoint</vt:lpstr>
      <vt:lpstr>По фенотипу определили породы перепелов</vt:lpstr>
      <vt:lpstr>       В контрольной группе , которая выводилась два месяца назад вылупилось 42 из 50 яиц (84%). Использовался комбикорм ПК №1 Красноярского комбикормового завода до 30 суток, затем применялся ПК № 5. Яйценоскость наступила на 50 сутки. </vt:lpstr>
      <vt:lpstr>Презентация PowerPoint</vt:lpstr>
      <vt:lpstr>Провели наблюдение за цыплятами в возрасте 1 дня явление импринтинга у цыплят не выявлено. Перепелята человека, которого, увидели в самый первый раз после появления из яйца, за мать не приняли.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инкубация</dc:title>
  <dc:creator>Лариса Ивановна</dc:creator>
  <cp:lastModifiedBy>Редькина Лариса Ивановна</cp:lastModifiedBy>
  <cp:revision>116</cp:revision>
  <dcterms:created xsi:type="dcterms:W3CDTF">2017-02-01T07:12:29Z</dcterms:created>
  <dcterms:modified xsi:type="dcterms:W3CDTF">2018-02-01T01:25:33Z</dcterms:modified>
</cp:coreProperties>
</file>