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8" r:id="rId7"/>
    <p:sldId id="266" r:id="rId8"/>
    <p:sldId id="269" r:id="rId9"/>
    <p:sldId id="25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72625327_1301149404_1272978561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пользователь\Desktop\72625327_1301149404_1272978561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72625327_1301149404_1272978561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647700"/>
            <a:ext cx="8890000" cy="5562600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72625327_1301149404_1272978561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1430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Швейного дела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43434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Пантюхина С.Г.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пользователь\Desktop\img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3657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72625327_1301149404_1272978561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533400" y="586435"/>
            <a:ext cx="7772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7021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«Быть элегантной, получать радость от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97021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того, как одеваешься, - это значит носить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97021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одежду, для которой создан,  и понимать,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97021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что одежда  - это не оболочка,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97021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она составляет с вами единое целое»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97021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Эммануэль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Унга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72625327_1301149404_1272978561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Рюши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:\урок рюши\-10-638.jpg"/>
          <p:cNvPicPr>
            <a:picLocks noChangeAspect="1" noChangeArrowheads="1"/>
          </p:cNvPicPr>
          <p:nvPr/>
        </p:nvPicPr>
        <p:blipFill>
          <a:blip r:embed="rId3" cstate="print"/>
          <a:srcRect l="3605" t="55010" r="38715" b="3236"/>
          <a:stretch>
            <a:fillRect/>
          </a:stretch>
        </p:blipFill>
        <p:spPr bwMode="auto">
          <a:xfrm>
            <a:off x="1143000" y="2362200"/>
            <a:ext cx="6705600" cy="3644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72625327_1301149404_1272978561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2600"/>
            <a:ext cx="9144000" cy="8610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763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Рюш – полоска ткани для отделки,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собранная на сборку посередине.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:\урок рюши\___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76400"/>
            <a:ext cx="3581400" cy="477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72625327_1301149404_1272978561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Слово «рюш» французского происхождения, относится к мужскому роду.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H:\урок рюши\1806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81000"/>
            <a:ext cx="4267200" cy="441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72625327_1301149404_1272978561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648200" cy="61261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Длина полоски ткани для рюша –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1,5-2 раза длиннее линии притачивания.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Ширина – 3,5-5 см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3" name="Picture 3" descr="H:\урок рюши\519b4131932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4114800" cy="5378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C:\Users\пользователь\Desktop\72625327_1301149404_1272978561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C:\Users\пользователь\Desktop\1406039473_vorotnik-styuar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2327275" cy="3185042"/>
          </a:xfrm>
          <a:prstGeom prst="rect">
            <a:avLst/>
          </a:prstGeom>
          <a:noFill/>
        </p:spPr>
      </p:pic>
      <p:pic>
        <p:nvPicPr>
          <p:cNvPr id="23555" name="Picture 3" descr="C:\Users\пользователь\Desktop\istoriya-platya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371600"/>
            <a:ext cx="2117725" cy="2633440"/>
          </a:xfrm>
          <a:prstGeom prst="rect">
            <a:avLst/>
          </a:prstGeom>
          <a:noFill/>
        </p:spPr>
      </p:pic>
      <p:pic>
        <p:nvPicPr>
          <p:cNvPr id="23556" name="Picture 4" descr="C:\Users\пользователь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219200"/>
            <a:ext cx="2943683" cy="3200400"/>
          </a:xfrm>
          <a:prstGeom prst="rect">
            <a:avLst/>
          </a:prstGeom>
          <a:noFill/>
        </p:spPr>
      </p:pic>
      <p:pic>
        <p:nvPicPr>
          <p:cNvPr id="23557" name="Picture 5" descr="C:\Users\пользователь\Desktop\image004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971800"/>
            <a:ext cx="2667000" cy="341615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48200" y="4191000"/>
            <a:ext cx="419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Россию рюши пришли из Европы в 18 веке, но особую популярность приобрели в 19 веке.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33800" y="3810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История костюма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72625327_1301149404_1272978561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419600" cy="56689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Виды обработки срезов детали рюша: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швом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вподгибку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закрытым срезом;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швом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вподгибку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открытым срезом;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зигзагообразной строчкой или ролевым швом;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окантовочным швом.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:\урок рюши\a01b12.jpg"/>
          <p:cNvPicPr>
            <a:picLocks noChangeAspect="1" noChangeArrowheads="1"/>
          </p:cNvPicPr>
          <p:nvPr/>
        </p:nvPicPr>
        <p:blipFill>
          <a:blip r:embed="rId3" cstate="print"/>
          <a:srcRect t="36755" r="2174"/>
          <a:stretch>
            <a:fillRect/>
          </a:stretch>
        </p:blipFill>
        <p:spPr bwMode="auto">
          <a:xfrm>
            <a:off x="533400" y="1295400"/>
            <a:ext cx="3429000" cy="3802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12019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6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112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Тема урока: Рюши</vt:lpstr>
      <vt:lpstr>Рюш – полоска ткани для отделки,              собранная на сборку посередине. </vt:lpstr>
      <vt:lpstr>Слово «рюш» французского происхождения, относится к мужскому роду.  </vt:lpstr>
      <vt:lpstr>Длина полоски ткани для рюша – 1,5-2 раза длиннее линии притачивания.  Ширина – 3,5-5 см </vt:lpstr>
      <vt:lpstr>Слайд 7</vt:lpstr>
      <vt:lpstr>Виды обработки срезов детали рюша:   - швом вподгибку с закрытым срезом; - швом вподгибку с открытым срезом; - зигзагообразной строчкой или ролевым швом; - окантовочным швом.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29</cp:revision>
  <dcterms:created xsi:type="dcterms:W3CDTF">2016-01-27T18:45:34Z</dcterms:created>
  <dcterms:modified xsi:type="dcterms:W3CDTF">2018-02-05T09:21:50Z</dcterms:modified>
</cp:coreProperties>
</file>