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6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8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8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0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7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4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5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5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4DD3-F44D-4CCB-83AF-7F219E134EC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BF02-919A-4C14-9A1E-1E9CA4FF6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6095" y="2197470"/>
            <a:ext cx="449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CLOTHES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363225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Made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by </a:t>
            </a:r>
          </a:p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Katkow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Vadim, </a:t>
            </a:r>
          </a:p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Sopoev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Farhad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,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Onishchenko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ulyana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,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Dhardimova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Evelina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adway" panose="04040905080B02020502" pitchFamily="82" charset="0"/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2B class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62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thumbs.dreamstime.com/z/cartoon-boy-bag-illustration-kid-61481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9"/>
          <a:stretch/>
        </p:blipFill>
        <p:spPr bwMode="auto">
          <a:xfrm>
            <a:off x="968211" y="1284549"/>
            <a:ext cx="2667685" cy="36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humbs.dreamstime.com/b/%D0%BC%D0%B0%D0%BB%D1%8B%D1%88%D0%B8-%D1%88%D0%B0%D1%80%D0%B6%D0%B0-229046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48" t="5116" r="7256" b="50000"/>
          <a:stretch/>
        </p:blipFill>
        <p:spPr bwMode="auto">
          <a:xfrm>
            <a:off x="6156176" y="1382861"/>
            <a:ext cx="2044041" cy="37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908720"/>
            <a:ext cx="12241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  cap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2907727"/>
            <a:ext cx="13819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T-shirt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7844" y="3763347"/>
            <a:ext cx="10057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shorts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218" y="5157192"/>
            <a:ext cx="13686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trainers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646204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  jacket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3763347"/>
            <a:ext cx="12241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jeans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7215" y="5341858"/>
            <a:ext cx="11071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boots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302053" y="1278052"/>
            <a:ext cx="397739" cy="1048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04887" y="3092393"/>
            <a:ext cx="3629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699792" y="3948013"/>
            <a:ext cx="4680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00922" y="4725144"/>
            <a:ext cx="19887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28184" y="3015536"/>
            <a:ext cx="558062" cy="768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3"/>
          </p:cNvCxnSpPr>
          <p:nvPr/>
        </p:nvCxnSpPr>
        <p:spPr>
          <a:xfrm>
            <a:off x="6156176" y="3994180"/>
            <a:ext cx="630070" cy="1384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0"/>
          </p:cNvCxnSpPr>
          <p:nvPr/>
        </p:nvCxnSpPr>
        <p:spPr>
          <a:xfrm flipV="1">
            <a:off x="7060777" y="4725144"/>
            <a:ext cx="553561" cy="6167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7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etod-kopilka.ru/images/doc/18/12157/hello_html_m7f61a26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3" r="26034"/>
          <a:stretch/>
        </p:blipFill>
        <p:spPr bwMode="auto">
          <a:xfrm>
            <a:off x="6012160" y="949369"/>
            <a:ext cx="18877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2.infourok.ru/uploads/ex/06ed/0004fc74-1df33117/hello_html_m374a4a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384376" cy="39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6294" y="1196752"/>
            <a:ext cx="12961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 hat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573016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dress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158" y="5389427"/>
            <a:ext cx="12241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slippers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434199"/>
            <a:ext cx="15481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 blouse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6958" y="3573016"/>
            <a:ext cx="10532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skirt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221088"/>
            <a:ext cx="10710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socks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4941168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shoes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699792" y="1566084"/>
            <a:ext cx="376502" cy="1347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31054" y="2893585"/>
            <a:ext cx="1025003" cy="2684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75756" y="3356992"/>
            <a:ext cx="1044116" cy="4006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3"/>
          </p:cNvCxnSpPr>
          <p:nvPr/>
        </p:nvCxnSpPr>
        <p:spPr>
          <a:xfrm flipV="1">
            <a:off x="6120172" y="3757682"/>
            <a:ext cx="835885" cy="46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0"/>
          </p:cNvCxnSpPr>
          <p:nvPr/>
        </p:nvCxnSpPr>
        <p:spPr>
          <a:xfrm flipH="1" flipV="1">
            <a:off x="2195736" y="4941169"/>
            <a:ext cx="268490" cy="448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3"/>
          </p:cNvCxnSpPr>
          <p:nvPr/>
        </p:nvCxnSpPr>
        <p:spPr>
          <a:xfrm flipV="1">
            <a:off x="5931054" y="4221089"/>
            <a:ext cx="873194" cy="2308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0"/>
          </p:cNvCxnSpPr>
          <p:nvPr/>
        </p:nvCxnSpPr>
        <p:spPr>
          <a:xfrm flipH="1" flipV="1">
            <a:off x="7092280" y="4590420"/>
            <a:ext cx="180020" cy="3507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9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zedu.nichost.ru/files/u1104/b398566a70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952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-fotki.yandex.ru/get/15533/39663434.702/0_a2161_38444cc7_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38" r="33401" b="4436"/>
          <a:stretch/>
        </p:blipFill>
        <p:spPr bwMode="auto">
          <a:xfrm>
            <a:off x="5481238" y="1342880"/>
            <a:ext cx="2227006" cy="4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439488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 hat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203" y="4625392"/>
            <a:ext cx="11358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a  coat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2342" y="3284984"/>
            <a:ext cx="12957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mittens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342" y="2708920"/>
            <a:ext cx="12957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a scarf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6122" y="4071395"/>
            <a:ext cx="10238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pants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2071" y="5373216"/>
            <a:ext cx="9680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boots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375967" y="1700808"/>
            <a:ext cx="1115913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3"/>
          </p:cNvCxnSpPr>
          <p:nvPr/>
        </p:nvCxnSpPr>
        <p:spPr>
          <a:xfrm>
            <a:off x="5148064" y="1670321"/>
            <a:ext cx="1152128" cy="2465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99792" y="3078252"/>
            <a:ext cx="1152550" cy="3913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3"/>
          </p:cNvCxnSpPr>
          <p:nvPr/>
        </p:nvCxnSpPr>
        <p:spPr>
          <a:xfrm>
            <a:off x="5148064" y="2939753"/>
            <a:ext cx="1800200" cy="714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1"/>
          </p:cNvCxnSpPr>
          <p:nvPr/>
        </p:nvCxnSpPr>
        <p:spPr>
          <a:xfrm>
            <a:off x="3491880" y="2893586"/>
            <a:ext cx="360462" cy="6222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48064" y="3618486"/>
            <a:ext cx="576064" cy="5832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622834" y="4590421"/>
            <a:ext cx="893382" cy="2196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9" idx="1"/>
          </p:cNvCxnSpPr>
          <p:nvPr/>
        </p:nvCxnSpPr>
        <p:spPr>
          <a:xfrm>
            <a:off x="3203848" y="5557882"/>
            <a:ext cx="1048223" cy="46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9" idx="3"/>
          </p:cNvCxnSpPr>
          <p:nvPr/>
        </p:nvCxnSpPr>
        <p:spPr>
          <a:xfrm flipV="1">
            <a:off x="5220072" y="5557882"/>
            <a:ext cx="1296144" cy="46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97" name="Прямая соединительная линия 4096"/>
          <p:cNvCxnSpPr/>
          <p:nvPr/>
        </p:nvCxnSpPr>
        <p:spPr>
          <a:xfrm flipV="1">
            <a:off x="2933923" y="4533060"/>
            <a:ext cx="794036" cy="5539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4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0180130_1705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770" r="1121" b="2730"/>
          <a:stretch/>
        </p:blipFill>
        <p:spPr bwMode="auto">
          <a:xfrm>
            <a:off x="1187624" y="1196752"/>
            <a:ext cx="7056784" cy="511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Made 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</a:t>
            </a:r>
            <a:r>
              <a:rPr lang="en-US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by</a:t>
            </a:r>
          </a:p>
          <a:p>
            <a:pPr lvl="0" algn="ctr"/>
            <a:r>
              <a:rPr lang="en-US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Onishchenko</a:t>
            </a:r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 </a:t>
            </a:r>
            <a:r>
              <a:rPr lang="en-US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ulyana</a:t>
            </a:r>
            <a:r>
              <a:rPr lang="en-US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roadway" panose="04040905080B02020502" pitchFamily="82" charset="0"/>
            </a:endParaRPr>
          </a:p>
          <a:p>
            <a:pPr lvl="0" algn="ctr"/>
            <a:r>
              <a:rPr lang="en-US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2B </a:t>
            </a:r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class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45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20180130_1705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4379" b="1753"/>
          <a:stretch/>
        </p:blipFill>
        <p:spPr bwMode="auto">
          <a:xfrm>
            <a:off x="755576" y="1340768"/>
            <a:ext cx="741682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0425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Made 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</a:t>
            </a:r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by</a:t>
            </a:r>
          </a:p>
          <a:p>
            <a:pPr lvl="0" algn="ctr"/>
            <a:r>
              <a:rPr lang="en-US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Dhardimova</a:t>
            </a:r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Evelina </a:t>
            </a:r>
            <a:endParaRPr lang="en-US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roadway" panose="04040905080B02020502" pitchFamily="82" charset="0"/>
            </a:endParaRPr>
          </a:p>
          <a:p>
            <a:pPr lvl="0" algn="ctr"/>
            <a:r>
              <a:rPr lang="en-US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2B </a:t>
            </a:r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class</a:t>
            </a:r>
            <a:endParaRPr 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7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7142" y="56522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CLOTHES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42451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Made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by </a:t>
            </a:r>
          </a:p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Katkow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 Vadim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anose="04040905080B02020502" pitchFamily="82" charset="0"/>
              </a:rPr>
              <a:t>2B class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http://www.doroja.com/images.aspx?decode=1&amp;url=aHR0cDovL2ltZzAubGl2ZWludGVybmV0LnJ1L2ltYWdlcy9hdHRhY2gvYy81LzEyMy83NDQvMTIzNzQ0MjcwXzI5NDEwMTUwSWxsdXN0cmF0aW9uRmVhdHVyaW5nRGlmZmVyZW50SXRlbXNvZkNsb3RoaW5nYW5kQWNjZXNzb3JpZXNmb3JGYXNoaW9uU3dhcFBhcnRpZXNTdG9ja1ZlY3Rvci5qcGc=B64Coded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811874" cy="37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3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9/108/17/108017804_11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2759" r="55309" b="32778"/>
          <a:stretch/>
        </p:blipFill>
        <p:spPr bwMode="auto">
          <a:xfrm>
            <a:off x="1187624" y="908720"/>
            <a:ext cx="1755038" cy="20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4" t="7785" r="2000" b="36561"/>
          <a:stretch/>
        </p:blipFill>
        <p:spPr bwMode="auto">
          <a:xfrm>
            <a:off x="6055577" y="908720"/>
            <a:ext cx="1976264" cy="168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8" descr="http://crossborderfinancing.ru/gallery/bluzki-rubashki-jabo-kartinki-6698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25124" r="7265" b="24323"/>
          <a:stretch/>
        </p:blipFill>
        <p:spPr bwMode="auto">
          <a:xfrm>
            <a:off x="3249053" y="3139760"/>
            <a:ext cx="2645893" cy="245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7071" y="313585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 dress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590447"/>
            <a:ext cx="144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a  blouse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340" y="2915583"/>
            <a:ext cx="15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skirt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47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 b="3522"/>
          <a:stretch/>
        </p:blipFill>
        <p:spPr bwMode="auto">
          <a:xfrm>
            <a:off x="5737424" y="905012"/>
            <a:ext cx="2330225" cy="21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74" y="3436937"/>
            <a:ext cx="230505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6" descr="http://crossborderfinancing.ru/gallery/bluzki-rubashki-jabo-kartinki-6698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thumbs.dreamstime.com/z/blue-jeans-2627930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333" r="13528" b="8792"/>
          <a:stretch/>
        </p:blipFill>
        <p:spPr bwMode="auto">
          <a:xfrm>
            <a:off x="1044784" y="564788"/>
            <a:ext cx="1872208" cy="28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jeans</a:t>
            </a:r>
            <a:r>
              <a:rPr lang="en-US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4369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dirty="0">
                <a:latin typeface="Times New Roman"/>
              </a:rPr>
              <a:t>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  coat     </a:t>
            </a:r>
            <a:r>
              <a:rPr lang="en-US" dirty="0">
                <a:latin typeface="Times New Roman"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7785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</a:t>
            </a:r>
            <a:r>
              <a:rPr lang="en-US" dirty="0">
                <a:latin typeface="Times New Roman"/>
              </a:rPr>
              <a:t>  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jacket</a:t>
            </a:r>
            <a:r>
              <a:rPr lang="en-US" dirty="0">
                <a:latin typeface="Times New Roman"/>
              </a:rPr>
              <a:t>  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397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1271"/>
            <a:ext cx="2700337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3" y="1121132"/>
            <a:ext cx="23780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92" y="3468710"/>
            <a:ext cx="2518216" cy="24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586433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shorts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789040"/>
            <a:ext cx="143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T-shirt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7890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  shirt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95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rourist.at.ua/_ld/0/534019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5" t="52391" r="4821" b="6886"/>
          <a:stretch/>
        </p:blipFill>
        <p:spPr bwMode="auto">
          <a:xfrm>
            <a:off x="2843808" y="3407754"/>
            <a:ext cx="2639144" cy="19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53" y="1059845"/>
            <a:ext cx="1968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03031"/>
            <a:ext cx="1812297" cy="217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407754"/>
            <a:ext cx="176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socks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67026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trainers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592420"/>
            <a:ext cx="159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shoes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54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liveinternet.ru/images/foto/c/1/apps/4/964/496435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72752"/>
            <a:ext cx="1944216" cy="25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easyfreeclipart.com/1362/striped-sweater-clip-art-blue-with-a-yellow-stripe-13626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8988"/>
            <a:ext cx="2732153" cy="24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s.easyfreeclipart.com/1201/puter-casket-clipart-clip-art-1201360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91" y="3481064"/>
            <a:ext cx="2228417" cy="20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9330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a  sweater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8425" y="5482513"/>
            <a:ext cx="199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a   cap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2753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37735" algn="l"/>
              </a:tabLst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hat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8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a/0/8/a08e64c0f03fed3c754ffa4cfe4b97fc703ede37/img_phpwiTYus_Proekt-Imena-nashego-klassa_1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nfosee.ru/upload/2014/06/Creative-low-shoe-vector-graphics-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330325" cy="20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ywishlist.ru/pic/i/wish/orig/000/087/86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5920"/>
            <a:ext cx="2007840" cy="20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ds04.infourok.ru/uploads/ex/06c8/000d7447-7b65018d/hello_html_m11db5c0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4" y="979215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mittens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3224" y="3391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A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scarf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218" y="5524733"/>
            <a:ext cx="208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boots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8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764704"/>
            <a:ext cx="6048672" cy="100811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clothes for boys and girls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" name="Picture 2" descr="https://im0-tub-ru.yandex.net/i?id=b66ceb5c287a213769ad7eb9163ce040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t="9766" r="11852" b="10247"/>
          <a:stretch/>
        </p:blipFill>
        <p:spPr bwMode="auto">
          <a:xfrm>
            <a:off x="2875934" y="3067662"/>
            <a:ext cx="3064218" cy="318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967880" y="1725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Made 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  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by 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Sopoev</a:t>
            </a:r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  </a:t>
            </a:r>
            <a:r>
              <a:rPr lang="en-US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farhad</a:t>
            </a:r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oadway" panose="04040905080B02020502" pitchFamily="82" charset="0"/>
            </a:endParaRPr>
          </a:p>
          <a:p>
            <a:pPr algn="ctr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2B class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0280" y="18778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Made </a:t>
            </a: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  </a:t>
            </a:r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by 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Sopoev</a:t>
            </a:r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  </a:t>
            </a:r>
            <a:r>
              <a:rPr lang="en-US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farhad</a:t>
            </a:r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roadway" panose="04040905080B02020502" pitchFamily="82" charset="0"/>
            </a:endParaRPr>
          </a:p>
          <a:p>
            <a:pPr algn="ctr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roadway" panose="04040905080B02020502" pitchFamily="82" charset="0"/>
              </a:rPr>
              <a:t>2B class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96600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112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21</cp:revision>
  <dcterms:created xsi:type="dcterms:W3CDTF">2018-01-20T18:51:29Z</dcterms:created>
  <dcterms:modified xsi:type="dcterms:W3CDTF">2018-02-07T13:07:57Z</dcterms:modified>
</cp:coreProperties>
</file>