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91E3-44C0-4169-B984-07A52CDB5B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AAB-7E56-41A9-8663-2F7F5A84F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91E3-44C0-4169-B984-07A52CDB5B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AAB-7E56-41A9-8663-2F7F5A84F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91E3-44C0-4169-B984-07A52CDB5B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AAB-7E56-41A9-8663-2F7F5A84F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91E3-44C0-4169-B984-07A52CDB5B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AAB-7E56-41A9-8663-2F7F5A84F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91E3-44C0-4169-B984-07A52CDB5B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46E8AAB-7E56-41A9-8663-2F7F5A84F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91E3-44C0-4169-B984-07A52CDB5B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AAB-7E56-41A9-8663-2F7F5A84F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91E3-44C0-4169-B984-07A52CDB5B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AAB-7E56-41A9-8663-2F7F5A84F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91E3-44C0-4169-B984-07A52CDB5B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AAB-7E56-41A9-8663-2F7F5A84F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91E3-44C0-4169-B984-07A52CDB5B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AAB-7E56-41A9-8663-2F7F5A84F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91E3-44C0-4169-B984-07A52CDB5B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AAB-7E56-41A9-8663-2F7F5A84F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91E3-44C0-4169-B984-07A52CDB5B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AAB-7E56-41A9-8663-2F7F5A84F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B691E3-44C0-4169-B984-07A52CDB5B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6E8AAB-7E56-41A9-8663-2F7F5A84F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5000"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ПРО</a:t>
            </a:r>
            <a:r>
              <a:rPr lang="ru-RU" b="1" dirty="0" smtClean="0"/>
              <a:t>ЕКТ </a:t>
            </a:r>
            <a:r>
              <a:rPr lang="ru-RU" b="0" dirty="0" smtClean="0"/>
              <a:t>"</a:t>
            </a:r>
            <a:r>
              <a:rPr lang="ru-RU" b="1" dirty="0" smtClean="0"/>
              <a:t>Афоризмы </a:t>
            </a:r>
            <a:r>
              <a:rPr lang="ru-RU" b="1" dirty="0"/>
              <a:t>в поэзии </a:t>
            </a:r>
            <a:r>
              <a:rPr lang="ru-RU" b="1" dirty="0" smtClean="0"/>
              <a:t>В.С.Высоцкого</a:t>
            </a:r>
            <a:r>
              <a:rPr lang="ru-RU" b="0" dirty="0" smtClean="0"/>
              <a:t>"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Афоризмы – едва ли не лучшая форма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для философских суждений.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Л.Н.Толстой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iles.adme.ru/files/news/part_92/927110/16261660-8c-650-3e49eb96b1-148458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iles.adme.ru/files/news/part_92/927110/16261360-12c-650-b2c8cf0673-148458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iles.adme.ru/files/news/part_92/927110/16266210-24234-650-a79b1f8947-148458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iles.adme.ru/files/news/part_92/927110/16261310-5c-650-d06ec9fe6e-148458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iles.adme.ru/files/news/part_92/927110/16261010-3c-650-cca258d145-148458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files.adme.ru/files/news/part_92/927110/16261260-9c-650-986fb1a482-148458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iles.adme.ru/files/news/part_92/927110/16261460-14c-650-795f844e42-148458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Данную </a:t>
            </a:r>
            <a:r>
              <a:rPr lang="ru-RU" dirty="0" smtClean="0"/>
              <a:t>работу подготовила Тамара Аракелян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8352928" cy="429309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Актуальность</a:t>
            </a:r>
            <a:r>
              <a:rPr lang="ru-RU" i="1" dirty="0">
                <a:solidFill>
                  <a:srgbClr val="FF0000"/>
                </a:solidFill>
              </a:rPr>
              <a:t> данной работы основывается на необходимости выявления возможностей правильного, уместного использования афоризмов в повседневной жизни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Целью данной работы является изучение возможностей использования афоризмов в поэзии В. </a:t>
            </a:r>
            <a:r>
              <a:rPr lang="ru-RU" dirty="0" smtClean="0">
                <a:solidFill>
                  <a:srgbClr val="FF0000"/>
                </a:solidFill>
              </a:rPr>
              <a:t>Высоцкого и конечно здесь есть и цель </a:t>
            </a:r>
            <a:r>
              <a:rPr lang="ru-RU" dirty="0" smtClean="0">
                <a:solidFill>
                  <a:srgbClr val="FF0000"/>
                </a:solidFill>
              </a:rPr>
              <a:t>ВЫИГРАТЬ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15 цепляющих цитат Владимира Высоцк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iles.adme.ru/files/news/part_92/927110/16261560-13c-650-e1ab93d005-148458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iles.adme.ru/files/news/part_92/927110/16261210-7c-650-e1ab93d005-148458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iles.adme.ru/files/news/part_92/927110/16261410-10c-650-ecd1050086-148458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iles.adme.ru/files/news/part_92/927110/16261160-1c-650-986fb1a482-148458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iles.adme.ru/files/news/part_92/927110/16261610-11c-650-be6753ae94-148458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iles.adme.ru/files/news/part_92/927110/16261060-2c-650-4034290abb-148458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18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ПРОЕКТ "Афоризмы в поэзии В.С.Высоцкого" </vt:lpstr>
      <vt:lpstr>Данную работу подготовила Тамара Аракелян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Афоризмы в поэзии В.С.Высоцкого</dc:title>
  <dc:creator>Gago</dc:creator>
  <cp:lastModifiedBy>Gago</cp:lastModifiedBy>
  <cp:revision>7</cp:revision>
  <dcterms:created xsi:type="dcterms:W3CDTF">2018-01-30T16:16:24Z</dcterms:created>
  <dcterms:modified xsi:type="dcterms:W3CDTF">2018-02-05T11:43:43Z</dcterms:modified>
</cp:coreProperties>
</file>