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8" y="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63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02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12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30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02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82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47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7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58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86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A493E-A9AF-418A-99EE-DF6AE77BD4EF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61AEE-F687-4FF7-AED0-B57DE7FB2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8033" y="154547"/>
            <a:ext cx="11191741" cy="1197735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учреждение дополнительного образования детей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детского (юношеского) технического творчест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91641"/>
            <a:ext cx="9144000" cy="425839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Институциональный конкурс детских творческих проектов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вообразилия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коллективный проект 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 best friend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Авторы: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группы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«Забавный английский 2»</a:t>
            </a:r>
          </a:p>
          <a:p>
            <a:pPr algn="r"/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Руководитель: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 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Достовалова С.Н.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КЫШТЫМ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51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проекта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592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Введение: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существует дефицит живого общения, контакты взрослых и детей чаще всего происходят в виртуальном мире.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76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 :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находить пути общения, чтобы узнать своих друзей лучше. 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36519"/>
            <a:ext cx="10515600" cy="3540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коммуникативные и творческие умения и навыки учащихся.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чувство доброты.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08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Частично- поисковый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6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проекта: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этап:  подготовительный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этап: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ланирование проекта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этап: реализация проекта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26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0415" y="-4524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519"/>
            <a:ext cx="10515600" cy="5201444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работы над проектом мы сдружились, выучили песенку на английском языке о дружбе.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Красочно оформили плакат о дружбе.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https://cdn.pixabay.com/photo/2014/04/04/14/57/hands-313620_960_72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cdn.pixabay.com/photo/2014/04/04/14/57/hands-313620_960_72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https://cdn.pixabay.com/photo/2014/04/04/14/57/hands-313620_960_720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https://cdn.pixabay.com/photo/2014/04/04/14/57/hands-313620_960_720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301082"/>
            <a:ext cx="6637020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3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 !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33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122</Words>
  <Application>Microsoft Office PowerPoint</Application>
  <PresentationFormat>Широкоэкранный</PresentationFormat>
  <Paragraphs>37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Муниципальное образовательное учреждение дополнительного образования детей  «Центр детского (юношеского) технического творчества</vt:lpstr>
      <vt:lpstr>Содержание</vt:lpstr>
      <vt:lpstr>Введение: В настоящее время существует дефицит живого общения, контакты взрослых и детей чаще всего происходят в виртуальном мире. </vt:lpstr>
      <vt:lpstr>Цель проекта :   умение находить пути общения, чтобы узнать своих друзей лучше. </vt:lpstr>
      <vt:lpstr>Методы: </vt:lpstr>
      <vt:lpstr>Этапы проекта: </vt:lpstr>
      <vt:lpstr>Заключение </vt:lpstr>
      <vt:lpstr>Спасибо за внимание 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образовательное учреждение дополнительного образования детей  «Центр детского (юношеского) технического творчества</dc:title>
  <dc:creator>7kab</dc:creator>
  <cp:lastModifiedBy>Пользователь Windows</cp:lastModifiedBy>
  <cp:revision>6</cp:revision>
  <dcterms:created xsi:type="dcterms:W3CDTF">2018-01-25T09:23:28Z</dcterms:created>
  <dcterms:modified xsi:type="dcterms:W3CDTF">2018-02-05T07:28:01Z</dcterms:modified>
</cp:coreProperties>
</file>