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3" r:id="rId2"/>
    <p:sldId id="294" r:id="rId3"/>
    <p:sldId id="296" r:id="rId4"/>
    <p:sldId id="297" r:id="rId5"/>
    <p:sldId id="298" r:id="rId6"/>
    <p:sldId id="299" r:id="rId7"/>
    <p:sldId id="295" r:id="rId8"/>
    <p:sldId id="256" r:id="rId9"/>
    <p:sldId id="258" r:id="rId10"/>
    <p:sldId id="261" r:id="rId11"/>
    <p:sldId id="288" r:id="rId12"/>
    <p:sldId id="260" r:id="rId13"/>
    <p:sldId id="264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7" r:id="rId22"/>
    <p:sldId id="276" r:id="rId23"/>
    <p:sldId id="275" r:id="rId24"/>
    <p:sldId id="265" r:id="rId25"/>
    <p:sldId id="278" r:id="rId26"/>
    <p:sldId id="279" r:id="rId27"/>
    <p:sldId id="284" r:id="rId28"/>
    <p:sldId id="285" r:id="rId29"/>
    <p:sldId id="283" r:id="rId30"/>
    <p:sldId id="281" r:id="rId31"/>
    <p:sldId id="282" r:id="rId32"/>
    <p:sldId id="286" r:id="rId33"/>
    <p:sldId id="280" r:id="rId34"/>
    <p:sldId id="266" r:id="rId35"/>
    <p:sldId id="263" r:id="rId36"/>
    <p:sldId id="287" r:id="rId37"/>
    <p:sldId id="290" r:id="rId38"/>
    <p:sldId id="289" r:id="rId39"/>
    <p:sldId id="26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704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4720" y="1631545"/>
            <a:ext cx="2124864" cy="1813952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0070C0"/>
                </a:solidFill>
              </a:rPr>
              <a:t>Б</a:t>
            </a:r>
            <a:endParaRPr lang="ru-RU" sz="9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7520" y="1035797"/>
            <a:ext cx="371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 согласный звук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9932" y="3841896"/>
            <a:ext cx="1274440" cy="1224136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465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4720" y="1631545"/>
            <a:ext cx="2124864" cy="1813952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0070C0"/>
                </a:solidFill>
              </a:rPr>
              <a:t>Б</a:t>
            </a:r>
            <a:endParaRPr lang="ru-RU" sz="9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1035796"/>
            <a:ext cx="3202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 звонкий звук</a:t>
            </a:r>
            <a:endParaRPr lang="ru-RU" sz="2400" dirty="0"/>
          </a:p>
        </p:txBody>
      </p:sp>
      <p:pic>
        <p:nvPicPr>
          <p:cNvPr id="2050" name="Picture 2" descr="http://mukkizl.dagschool.com/_http_schools/1749/MUKkizl/admin/ckfinder/core/connector/php/connector.phpfck_user_files/images/bell_2_AGO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500438"/>
            <a:ext cx="2428891" cy="2284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104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040243"/>
            <a:ext cx="5145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Запомни картинки со звуком Б</a:t>
            </a:r>
            <a:endParaRPr lang="ru-RU" sz="2400" dirty="0"/>
          </a:p>
        </p:txBody>
      </p:sp>
      <p:pic>
        <p:nvPicPr>
          <p:cNvPr id="2050" name="Picture 2" descr="http://www.stilemoda.ru/images/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2496628" cy="1872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4529/61709173.17/0_74b82_1522a53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2475205" cy="1943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n-dee.ru/images/resizer.php?imgfile=..//upload/iblock/fc9/fc9400f52a8390e2222e79a301b216ec.jpg&amp;max_width=6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73540"/>
            <a:ext cx="2487579" cy="1866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79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1040242"/>
            <a:ext cx="366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Какие были картинки</a:t>
            </a:r>
            <a:endParaRPr lang="ru-RU" sz="2400" dirty="0"/>
          </a:p>
        </p:txBody>
      </p:sp>
      <p:pic>
        <p:nvPicPr>
          <p:cNvPr id="2050" name="Picture 2" descr="http://www.stilemoda.ru/images/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2496628" cy="1872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4529/61709173.17/0_74b82_1522a53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09540"/>
            <a:ext cx="2475205" cy="1943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12" y="3815523"/>
            <a:ext cx="2487613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6130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040242"/>
            <a:ext cx="6779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Составьте предложение с этими словами</a:t>
            </a:r>
            <a:endParaRPr lang="ru-RU" sz="2400" dirty="0"/>
          </a:p>
        </p:txBody>
      </p:sp>
      <p:pic>
        <p:nvPicPr>
          <p:cNvPr id="2050" name="Picture 2" descr="http://www.stilemoda.ru/images/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2496628" cy="1872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4529/61709173.17/0_74b82_1522a53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2475205" cy="1943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3787861"/>
            <a:ext cx="2487613" cy="1865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626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040243"/>
            <a:ext cx="5145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Запомни картинки со звуком Б</a:t>
            </a:r>
            <a:endParaRPr lang="ru-RU" sz="2400" dirty="0"/>
          </a:p>
        </p:txBody>
      </p:sp>
      <p:pic>
        <p:nvPicPr>
          <p:cNvPr id="5122" name="Picture 2" descr="http://s006.radikal.ru/i214/1302/76/31f673666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61" y="1844824"/>
            <a:ext cx="2456815" cy="1842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lipart.net.ua/images/clip89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09580"/>
            <a:ext cx="2513991" cy="1674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0.liveinternet.ru/images/attach/c/3/77/346/77346136_1245431396_br0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2683033" cy="1788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80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1040243"/>
            <a:ext cx="366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Какие были </a:t>
            </a:r>
            <a:r>
              <a:rPr lang="ru-RU" sz="2400" dirty="0" smtClean="0"/>
              <a:t>картинки</a:t>
            </a:r>
            <a:endParaRPr lang="ru-RU" sz="2400" dirty="0"/>
          </a:p>
        </p:txBody>
      </p:sp>
      <p:pic>
        <p:nvPicPr>
          <p:cNvPr id="5122" name="Picture 2" descr="http://s006.radikal.ru/i214/1302/76/31f673666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61" y="1844824"/>
            <a:ext cx="2456815" cy="1842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lipart.net.ua/images/clip89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09580"/>
            <a:ext cx="2513991" cy="1674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0.liveinternet.ru/images/attach/c/3/77/346/77346136_1245431396_br0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2683033" cy="1788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011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040243"/>
            <a:ext cx="6779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Составьте предложение с этими словами</a:t>
            </a:r>
          </a:p>
        </p:txBody>
      </p:sp>
      <p:pic>
        <p:nvPicPr>
          <p:cNvPr id="5122" name="Picture 2" descr="http://s006.radikal.ru/i214/1302/76/31f673666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61" y="1844824"/>
            <a:ext cx="2456815" cy="1842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lipart.net.ua/images/clip89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09580"/>
            <a:ext cx="2513991" cy="1674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0.liveinternet.ru/images/attach/c/3/77/346/77346136_1245431396_br0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2683033" cy="1788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85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040243"/>
            <a:ext cx="5145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Запомни картинки со звуком Б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" y="1700808"/>
            <a:ext cx="2481263" cy="2206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ic.pics.livejournal.com/top_lap/29346877/299094/299094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10883"/>
            <a:ext cx="1752944" cy="2313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g3.proshkolu.ru/content/media/pic/std/3000000/2122000/2121666-29dd9203f8c5f5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9000"/>
            <a:ext cx="1820189" cy="2409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68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2098" y="1040242"/>
            <a:ext cx="366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Какие были </a:t>
            </a:r>
            <a:r>
              <a:rPr lang="ru-RU" sz="2400" dirty="0" smtClean="0">
                <a:solidFill>
                  <a:prstClr val="black"/>
                </a:solidFill>
              </a:rPr>
              <a:t>картинки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" y="1700808"/>
            <a:ext cx="248126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ic.pics.livejournal.com/top_lap/29346877/299094/299094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1752944" cy="2313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g3.proshkolu.ru/content/media/pic/std/3000000/2122000/2121666-29dd9203f8c5f5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9000"/>
            <a:ext cx="1820189" cy="2409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62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23" y="0"/>
            <a:ext cx="91573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000892" y="1500174"/>
            <a:ext cx="1500198" cy="10001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2928934"/>
            <a:ext cx="1500198" cy="12144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4500570"/>
            <a:ext cx="1785950" cy="19288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500175"/>
            <a:ext cx="1514475" cy="1000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928934"/>
            <a:ext cx="1514475" cy="1228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500570"/>
            <a:ext cx="1800225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040243"/>
            <a:ext cx="6779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Составьте предложение с этими словами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" y="1700808"/>
            <a:ext cx="2481263" cy="2206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ic.pics.livejournal.com/top_lap/29346877/299094/299094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75" y="1621778"/>
            <a:ext cx="1752944" cy="2313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g3.proshkolu.ru/content/media/pic/std/3000000/2122000/2121666-29dd9203f8c5f5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9000"/>
            <a:ext cx="1820189" cy="2409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25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764704"/>
            <a:ext cx="6383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</a:rPr>
              <a:t>Какие были картинки с </a:t>
            </a:r>
            <a:r>
              <a:rPr lang="ru-RU" sz="2400" dirty="0" smtClean="0">
                <a:solidFill>
                  <a:prstClr val="black"/>
                </a:solidFill>
              </a:rPr>
              <a:t>изображением</a:t>
            </a: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</a:rPr>
              <a:t>украшений?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www.stilemoda.ru/images/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2496628" cy="1872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4529/61709173.17/0_74b82_1522a531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2475205" cy="1943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3787861"/>
            <a:ext cx="2487613" cy="1865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4645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836712"/>
            <a:ext cx="6492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</a:rPr>
              <a:t>Какие были картинки с изображением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</a:rPr>
              <a:t>хлебобулочных изделий?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5122" name="Picture 2" descr="http://s006.radikal.ru/i214/1302/76/31f673666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61" y="1844824"/>
            <a:ext cx="2456815" cy="1842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lipart.net.ua/images/clip89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09580"/>
            <a:ext cx="2513991" cy="1674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0.liveinternet.ru/images/attach/c/3/77/346/77346136_1245431396_br0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857628"/>
            <a:ext cx="2683033" cy="1788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50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040243"/>
            <a:ext cx="768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Какие были картинки с изображением людей?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" y="1700808"/>
            <a:ext cx="2481263" cy="2206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ic.pics.livejournal.com/top_lap/29346877/299094/299094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75" y="1621778"/>
            <a:ext cx="1752944" cy="2313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g3.proshkolu.ru/content/media/pic/std/3000000/2122000/2121666-29dd9203f8c5f5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9000"/>
            <a:ext cx="1820189" cy="2409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35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MAN 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3717032"/>
            <a:ext cx="1172266" cy="117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MAN 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1440" y="3712568"/>
            <a:ext cx="1111095" cy="111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220" y="2053402"/>
            <a:ext cx="1633011" cy="1225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75856" y="764702"/>
            <a:ext cx="2486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ОН, ОНА, ОНИ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53402"/>
            <a:ext cx="1666120" cy="1304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52" y="2030191"/>
            <a:ext cx="1611663" cy="1208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53676"/>
            <a:ext cx="11763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20" y="3683837"/>
            <a:ext cx="11096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9922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MAN 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952" y="3716191"/>
            <a:ext cx="1172266" cy="117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75856" y="764702"/>
            <a:ext cx="2486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ОН, ОНА, ОНИ</a:t>
            </a:r>
            <a:endParaRPr lang="ru-RU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8631"/>
            <a:ext cx="11096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00664"/>
            <a:ext cx="1615218" cy="1210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72" y="2103702"/>
            <a:ext cx="1879856" cy="1254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66012"/>
            <a:ext cx="1934762" cy="1292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89" y="3648402"/>
            <a:ext cx="11096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445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MAN 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3778203"/>
            <a:ext cx="1172266" cy="117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MAN 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4735" y="3778203"/>
            <a:ext cx="1111095" cy="111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75856" y="764702"/>
            <a:ext cx="2486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ОН, ОНА, ОНИ</a:t>
            </a:r>
            <a:endParaRPr lang="ru-RU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20" y="3738607"/>
            <a:ext cx="11096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85" y="1988840"/>
            <a:ext cx="1590591" cy="1414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73" y="1920324"/>
            <a:ext cx="1312820" cy="1733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04" y="1769119"/>
            <a:ext cx="1403011" cy="1853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8930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75856" y="764702"/>
            <a:ext cx="3142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Запомни картинки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4904">
            <a:off x="827585" y="1226965"/>
            <a:ext cx="1590591" cy="1414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1775">
            <a:off x="3534139" y="3422369"/>
            <a:ext cx="1312820" cy="1733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5359">
            <a:off x="5123372" y="1496086"/>
            <a:ext cx="1403011" cy="1853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0672">
            <a:off x="1659781" y="4581128"/>
            <a:ext cx="1616075" cy="120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796">
            <a:off x="2643896" y="1661130"/>
            <a:ext cx="1884363" cy="1255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2695">
            <a:off x="6852602" y="1776962"/>
            <a:ext cx="1938337" cy="1292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2814">
            <a:off x="544833" y="3165941"/>
            <a:ext cx="1609725" cy="120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8487">
            <a:off x="4938273" y="4210866"/>
            <a:ext cx="1663700" cy="1304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5044">
            <a:off x="6909795" y="3609313"/>
            <a:ext cx="1633537" cy="1225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693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75856" y="764702"/>
            <a:ext cx="3550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Какой картинки нет?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4862">
            <a:off x="6906367" y="3105739"/>
            <a:ext cx="1590591" cy="14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500">
            <a:off x="3995936" y="2981189"/>
            <a:ext cx="1403011" cy="185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0672">
            <a:off x="871254" y="3344830"/>
            <a:ext cx="161607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0520">
            <a:off x="5392255" y="4544615"/>
            <a:ext cx="188436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008" y="1484784"/>
            <a:ext cx="19383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1699">
            <a:off x="5830332" y="1635826"/>
            <a:ext cx="16097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037">
            <a:off x="2376954" y="4352827"/>
            <a:ext cx="16637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5044">
            <a:off x="1300729" y="1672481"/>
            <a:ext cx="16335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14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099844"/>
            <a:ext cx="1663750" cy="219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2135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mg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7"/>
            <a:ext cx="8572560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71800" y="764701"/>
            <a:ext cx="4536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Запомни картинки еще раз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4904">
            <a:off x="827585" y="1226965"/>
            <a:ext cx="1590591" cy="14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1775">
            <a:off x="3534139" y="3422369"/>
            <a:ext cx="1312820" cy="173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5359">
            <a:off x="5123372" y="1496086"/>
            <a:ext cx="1403011" cy="185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0672">
            <a:off x="1659781" y="4581128"/>
            <a:ext cx="161607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796">
            <a:off x="2643896" y="1661130"/>
            <a:ext cx="188436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2695">
            <a:off x="6852602" y="1776962"/>
            <a:ext cx="19383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2814">
            <a:off x="544833" y="3165941"/>
            <a:ext cx="16097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8487">
            <a:off x="4938273" y="4210866"/>
            <a:ext cx="16637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5044">
            <a:off x="6909795" y="3609313"/>
            <a:ext cx="16335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843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75856" y="764702"/>
            <a:ext cx="3550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Какой картинки нет?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4862">
            <a:off x="6653505" y="2915229"/>
            <a:ext cx="1590591" cy="1414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500">
            <a:off x="3275159" y="3578896"/>
            <a:ext cx="1403011" cy="1853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0520">
            <a:off x="5266726" y="4328591"/>
            <a:ext cx="1884363" cy="1255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6063">
            <a:off x="3295008" y="2012706"/>
            <a:ext cx="1938337" cy="1292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1699">
            <a:off x="5660867" y="1777018"/>
            <a:ext cx="1609725" cy="120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5044">
            <a:off x="1457204" y="4107005"/>
            <a:ext cx="1633537" cy="1225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8714">
            <a:off x="1284864" y="1484784"/>
            <a:ext cx="1311275" cy="1731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638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45086"/>
            <a:ext cx="2104182" cy="1570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59853"/>
            <a:ext cx="1983978" cy="1556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7013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0179" y="652046"/>
            <a:ext cx="4410804" cy="1224136"/>
          </a:xfrm>
        </p:spPr>
        <p:txBody>
          <a:bodyPr>
            <a:noAutofit/>
          </a:bodyPr>
          <a:lstStyle/>
          <a:p>
            <a:r>
              <a:rPr lang="ru-RU" sz="6000" dirty="0" smtClean="0"/>
              <a:t>Буква</a:t>
            </a:r>
            <a:r>
              <a:rPr lang="ru-RU" sz="9600" dirty="0" smtClean="0"/>
              <a:t> </a:t>
            </a:r>
            <a:r>
              <a:rPr lang="ru-RU" sz="9600" dirty="0" smtClean="0">
                <a:solidFill>
                  <a:srgbClr val="0070C0"/>
                </a:solidFill>
              </a:rPr>
              <a:t>Б</a:t>
            </a:r>
            <a:endParaRPr lang="ru-RU" sz="96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6650" y="2492896"/>
            <a:ext cx="1655510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09418" y="4102968"/>
            <a:ext cx="1368152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56650" y="5276056"/>
            <a:ext cx="133214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4102968"/>
            <a:ext cx="420699" cy="16302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15816" y="1876182"/>
            <a:ext cx="363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Сложите букву Б из палочек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8753" y="2492896"/>
            <a:ext cx="457200" cy="16561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53129" y="4182567"/>
            <a:ext cx="457200" cy="15590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89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3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333501"/>
            <a:ext cx="7074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Сколько палочек для этого понадобилось?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2780928"/>
            <a:ext cx="10599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9600" b="1" dirty="0">
              <a:ln w="10541" cmpd="sng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91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5" y="986220"/>
            <a:ext cx="4750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Сосчитай, сколько букв </a:t>
            </a:r>
            <a:r>
              <a:rPr lang="ru-RU" sz="4000" dirty="0" smtClean="0"/>
              <a:t>Б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 rot="588040">
            <a:off x="1103214" y="2060848"/>
            <a:ext cx="8883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Б</a:t>
            </a:r>
            <a:endParaRPr lang="ru-RU" sz="8000" dirty="0"/>
          </a:p>
        </p:txBody>
      </p:sp>
      <p:sp>
        <p:nvSpPr>
          <p:cNvPr id="10" name="TextBox 9"/>
          <p:cNvSpPr txBox="1"/>
          <p:nvPr/>
        </p:nvSpPr>
        <p:spPr>
          <a:xfrm rot="1628900">
            <a:off x="3300751" y="3984104"/>
            <a:ext cx="8883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Б</a:t>
            </a:r>
            <a:endParaRPr lang="ru-RU" sz="8000" dirty="0"/>
          </a:p>
        </p:txBody>
      </p:sp>
      <p:sp>
        <p:nvSpPr>
          <p:cNvPr id="11" name="TextBox 10"/>
          <p:cNvSpPr txBox="1"/>
          <p:nvPr/>
        </p:nvSpPr>
        <p:spPr>
          <a:xfrm rot="425591">
            <a:off x="7267061" y="2845677"/>
            <a:ext cx="8883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Б</a:t>
            </a:r>
            <a:endParaRPr lang="ru-RU" sz="8000" dirty="0"/>
          </a:p>
        </p:txBody>
      </p:sp>
      <p:sp>
        <p:nvSpPr>
          <p:cNvPr id="12" name="TextBox 11"/>
          <p:cNvSpPr txBox="1"/>
          <p:nvPr/>
        </p:nvSpPr>
        <p:spPr>
          <a:xfrm rot="20295789">
            <a:off x="1556122" y="4623251"/>
            <a:ext cx="8883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Б</a:t>
            </a:r>
            <a:endParaRPr lang="ru-RU" sz="8000" dirty="0"/>
          </a:p>
        </p:txBody>
      </p:sp>
      <p:sp>
        <p:nvSpPr>
          <p:cNvPr id="13" name="TextBox 12"/>
          <p:cNvSpPr txBox="1"/>
          <p:nvPr/>
        </p:nvSpPr>
        <p:spPr>
          <a:xfrm rot="1255292">
            <a:off x="3923928" y="2348880"/>
            <a:ext cx="9557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П</a:t>
            </a:r>
            <a:endParaRPr lang="ru-RU" sz="8000" dirty="0"/>
          </a:p>
        </p:txBody>
      </p:sp>
      <p:sp>
        <p:nvSpPr>
          <p:cNvPr id="14" name="TextBox 13"/>
          <p:cNvSpPr txBox="1"/>
          <p:nvPr/>
        </p:nvSpPr>
        <p:spPr>
          <a:xfrm rot="1457563">
            <a:off x="5305111" y="3807358"/>
            <a:ext cx="9557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П</a:t>
            </a:r>
            <a:endParaRPr lang="ru-RU" sz="8000" dirty="0"/>
          </a:p>
        </p:txBody>
      </p:sp>
      <p:sp>
        <p:nvSpPr>
          <p:cNvPr id="15" name="TextBox 14"/>
          <p:cNvSpPr txBox="1"/>
          <p:nvPr/>
        </p:nvSpPr>
        <p:spPr>
          <a:xfrm rot="20878583">
            <a:off x="5564734" y="2090495"/>
            <a:ext cx="10486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М</a:t>
            </a:r>
            <a:endParaRPr lang="ru-RU" sz="8000" dirty="0"/>
          </a:p>
        </p:txBody>
      </p:sp>
      <p:sp>
        <p:nvSpPr>
          <p:cNvPr id="16" name="TextBox 15"/>
          <p:cNvSpPr txBox="1"/>
          <p:nvPr/>
        </p:nvSpPr>
        <p:spPr>
          <a:xfrm rot="21080689">
            <a:off x="1671392" y="3384202"/>
            <a:ext cx="10486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М</a:t>
            </a:r>
            <a:endParaRPr lang="ru-RU" sz="8000" dirty="0"/>
          </a:p>
        </p:txBody>
      </p:sp>
      <p:sp>
        <p:nvSpPr>
          <p:cNvPr id="17" name="TextBox 16"/>
          <p:cNvSpPr txBox="1"/>
          <p:nvPr/>
        </p:nvSpPr>
        <p:spPr>
          <a:xfrm rot="21317022">
            <a:off x="6876256" y="4590429"/>
            <a:ext cx="10486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М</a:t>
            </a:r>
            <a:endParaRPr lang="ru-RU" sz="8000" dirty="0"/>
          </a:p>
        </p:txBody>
      </p:sp>
      <p:sp>
        <p:nvSpPr>
          <p:cNvPr id="18" name="TextBox 17"/>
          <p:cNvSpPr txBox="1"/>
          <p:nvPr/>
        </p:nvSpPr>
        <p:spPr>
          <a:xfrm rot="21179613">
            <a:off x="2843808" y="2060848"/>
            <a:ext cx="9557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Н</a:t>
            </a:r>
            <a:endParaRPr lang="ru-RU" sz="8000" dirty="0"/>
          </a:p>
        </p:txBody>
      </p:sp>
      <p:sp>
        <p:nvSpPr>
          <p:cNvPr id="19" name="TextBox 18"/>
          <p:cNvSpPr txBox="1"/>
          <p:nvPr/>
        </p:nvSpPr>
        <p:spPr>
          <a:xfrm rot="20853368">
            <a:off x="4283968" y="4583657"/>
            <a:ext cx="9557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Н</a:t>
            </a:r>
            <a:endParaRPr lang="ru-RU" sz="8000" dirty="0"/>
          </a:p>
        </p:txBody>
      </p:sp>
    </p:spTree>
    <p:extLst>
      <p:ext uri="{BB962C8B-B14F-4D97-AF65-F5344CB8AC3E}">
        <p14:creationId xmlns="" xmlns:p14="http://schemas.microsoft.com/office/powerpoint/2010/main" val="303335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6728" y="2348880"/>
            <a:ext cx="10599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26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5" y="986220"/>
            <a:ext cx="4750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Сосчитай, сколько букв </a:t>
            </a:r>
            <a:r>
              <a:rPr lang="ru-RU" sz="4000" dirty="0" smtClean="0"/>
              <a:t>Б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 rot="588040">
            <a:off x="1103214" y="2060848"/>
            <a:ext cx="8883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Б</a:t>
            </a:r>
            <a:endParaRPr lang="ru-RU" sz="8000" dirty="0"/>
          </a:p>
        </p:txBody>
      </p:sp>
      <p:sp>
        <p:nvSpPr>
          <p:cNvPr id="10" name="TextBox 9"/>
          <p:cNvSpPr txBox="1"/>
          <p:nvPr/>
        </p:nvSpPr>
        <p:spPr>
          <a:xfrm rot="1628900">
            <a:off x="3300751" y="3984104"/>
            <a:ext cx="8883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Б</a:t>
            </a:r>
            <a:endParaRPr lang="ru-RU" sz="8000" dirty="0"/>
          </a:p>
        </p:txBody>
      </p:sp>
      <p:sp>
        <p:nvSpPr>
          <p:cNvPr id="11" name="TextBox 10"/>
          <p:cNvSpPr txBox="1"/>
          <p:nvPr/>
        </p:nvSpPr>
        <p:spPr>
          <a:xfrm rot="425591">
            <a:off x="7267061" y="2845677"/>
            <a:ext cx="8883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Б</a:t>
            </a:r>
            <a:endParaRPr lang="ru-RU" sz="8000" dirty="0"/>
          </a:p>
        </p:txBody>
      </p:sp>
      <p:sp>
        <p:nvSpPr>
          <p:cNvPr id="12" name="TextBox 11"/>
          <p:cNvSpPr txBox="1"/>
          <p:nvPr/>
        </p:nvSpPr>
        <p:spPr>
          <a:xfrm rot="20295789">
            <a:off x="1556122" y="4623251"/>
            <a:ext cx="8883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Б</a:t>
            </a:r>
            <a:endParaRPr lang="ru-RU" sz="8000" dirty="0"/>
          </a:p>
        </p:txBody>
      </p:sp>
      <p:sp>
        <p:nvSpPr>
          <p:cNvPr id="13" name="TextBox 12"/>
          <p:cNvSpPr txBox="1"/>
          <p:nvPr/>
        </p:nvSpPr>
        <p:spPr>
          <a:xfrm rot="1255292">
            <a:off x="3923928" y="2348880"/>
            <a:ext cx="9557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П</a:t>
            </a:r>
            <a:endParaRPr lang="ru-RU" sz="8000" dirty="0"/>
          </a:p>
        </p:txBody>
      </p:sp>
      <p:sp>
        <p:nvSpPr>
          <p:cNvPr id="14" name="TextBox 13"/>
          <p:cNvSpPr txBox="1"/>
          <p:nvPr/>
        </p:nvSpPr>
        <p:spPr>
          <a:xfrm rot="1457563">
            <a:off x="5305111" y="3807358"/>
            <a:ext cx="9557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П</a:t>
            </a:r>
            <a:endParaRPr lang="ru-RU" sz="8000" dirty="0"/>
          </a:p>
        </p:txBody>
      </p:sp>
      <p:sp>
        <p:nvSpPr>
          <p:cNvPr id="15" name="TextBox 14"/>
          <p:cNvSpPr txBox="1"/>
          <p:nvPr/>
        </p:nvSpPr>
        <p:spPr>
          <a:xfrm rot="20878583">
            <a:off x="5564734" y="2090495"/>
            <a:ext cx="10486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М</a:t>
            </a:r>
            <a:endParaRPr lang="ru-RU" sz="8000" dirty="0"/>
          </a:p>
        </p:txBody>
      </p:sp>
      <p:sp>
        <p:nvSpPr>
          <p:cNvPr id="16" name="TextBox 15"/>
          <p:cNvSpPr txBox="1"/>
          <p:nvPr/>
        </p:nvSpPr>
        <p:spPr>
          <a:xfrm rot="21080689">
            <a:off x="1671392" y="3384202"/>
            <a:ext cx="10486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М</a:t>
            </a:r>
            <a:endParaRPr lang="ru-RU" sz="8000" dirty="0"/>
          </a:p>
        </p:txBody>
      </p:sp>
      <p:sp>
        <p:nvSpPr>
          <p:cNvPr id="17" name="TextBox 16"/>
          <p:cNvSpPr txBox="1"/>
          <p:nvPr/>
        </p:nvSpPr>
        <p:spPr>
          <a:xfrm rot="21317022">
            <a:off x="6876256" y="4590429"/>
            <a:ext cx="10486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М</a:t>
            </a:r>
            <a:endParaRPr lang="ru-RU" sz="8000" dirty="0"/>
          </a:p>
        </p:txBody>
      </p:sp>
      <p:sp>
        <p:nvSpPr>
          <p:cNvPr id="18" name="TextBox 17"/>
          <p:cNvSpPr txBox="1"/>
          <p:nvPr/>
        </p:nvSpPr>
        <p:spPr>
          <a:xfrm rot="21179613">
            <a:off x="2843808" y="2060848"/>
            <a:ext cx="9557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Н</a:t>
            </a:r>
            <a:endParaRPr lang="ru-RU" sz="8000" dirty="0"/>
          </a:p>
        </p:txBody>
      </p:sp>
      <p:sp>
        <p:nvSpPr>
          <p:cNvPr id="19" name="TextBox 18"/>
          <p:cNvSpPr txBox="1"/>
          <p:nvPr/>
        </p:nvSpPr>
        <p:spPr>
          <a:xfrm rot="20853368">
            <a:off x="4283968" y="4583657"/>
            <a:ext cx="9557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Н</a:t>
            </a:r>
            <a:endParaRPr lang="ru-RU" sz="8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810089" y="2795890"/>
            <a:ext cx="8883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dirty="0">
                <a:solidFill>
                  <a:prstClr val="black"/>
                </a:solidFill>
              </a:rPr>
              <a:t>Б</a:t>
            </a:r>
          </a:p>
        </p:txBody>
      </p:sp>
      <p:sp>
        <p:nvSpPr>
          <p:cNvPr id="3" name="Прямоугольник 2"/>
          <p:cNvSpPr/>
          <p:nvPr/>
        </p:nvSpPr>
        <p:spPr>
          <a:xfrm rot="20500715">
            <a:off x="7089189" y="1694106"/>
            <a:ext cx="8883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dirty="0">
                <a:solidFill>
                  <a:prstClr val="black"/>
                </a:solidFill>
              </a:rPr>
              <a:t>Б</a:t>
            </a:r>
          </a:p>
        </p:txBody>
      </p:sp>
    </p:spTree>
    <p:extLst>
      <p:ext uri="{BB962C8B-B14F-4D97-AF65-F5344CB8AC3E}">
        <p14:creationId xmlns="" xmlns:p14="http://schemas.microsoft.com/office/powerpoint/2010/main" val="386514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2047" y="2644170"/>
            <a:ext cx="105990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b="1" dirty="0" smtClean="0">
                <a:ln w="31550" cmpd="sng">
                  <a:gradFill>
                    <a:gsLst>
                      <a:gs pos="25000">
                        <a:srgbClr val="F07F09">
                          <a:shade val="25000"/>
                          <a:satMod val="190000"/>
                        </a:srgbClr>
                      </a:gs>
                      <a:gs pos="80000">
                        <a:srgbClr val="F07F09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9600" b="1" dirty="0">
              <a:ln w="31550" cmpd="sng">
                <a:gradFill>
                  <a:gsLst>
                    <a:gs pos="25000">
                      <a:srgbClr val="F07F09">
                        <a:shade val="25000"/>
                        <a:satMod val="190000"/>
                      </a:srgbClr>
                    </a:gs>
                    <a:gs pos="80000">
                      <a:srgbClr val="F07F09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16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02/16/747705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3800475" cy="1476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4005064"/>
            <a:ext cx="6287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 МОЛОДЦЫ!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http://www.playcast.ru/uploads/2014/02/16/747705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192" y="2357264"/>
            <a:ext cx="3800475" cy="1476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664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mg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7"/>
            <a:ext cx="8286808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m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%D0%A1%D0%BB%D0%B0%D0%B9%D0%B4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7"/>
            <a:ext cx="8572560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</a:t>
            </a:r>
            <a:endParaRPr lang="ru-RU" dirty="0"/>
          </a:p>
        </p:txBody>
      </p:sp>
      <p:pic>
        <p:nvPicPr>
          <p:cNvPr id="1026" name="Рисунок 1" descr="http://www.d-e-zimmer.de/eGuide/Abb/D.plexipp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3571900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1" descr="http://ukrashenia-karmel.ru/d/80348/d/1104-1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000623" y="571479"/>
            <a:ext cx="3286151" cy="2286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barrel_shlp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357562"/>
            <a:ext cx="3500462" cy="2678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36004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     </a:t>
            </a:r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</a:t>
            </a:r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endParaRPr lang="ru-RU" sz="9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4797152"/>
            <a:ext cx="16433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звук</a:t>
            </a:r>
            <a:endParaRPr lang="ru-RU" sz="4400" b="1" dirty="0"/>
          </a:p>
        </p:txBody>
      </p:sp>
    </p:spTree>
    <p:extLst>
      <p:ext uri="{BB962C8B-B14F-4D97-AF65-F5344CB8AC3E}">
        <p14:creationId xmlns="" xmlns:p14="http://schemas.microsoft.com/office/powerpoint/2010/main" val="41329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507375"/>
            <a:ext cx="1152128" cy="1597928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0070C0"/>
                </a:solidFill>
              </a:rPr>
              <a:t>Б</a:t>
            </a:r>
            <a:endParaRPr lang="ru-RU" sz="9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files2.fatakat.com/2012/5/13371718019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61" y="3350159"/>
            <a:ext cx="4320480" cy="30860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83671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 мы произносим звук </a:t>
            </a:r>
            <a:r>
              <a:rPr lang="en-US" sz="2400" dirty="0" smtClean="0"/>
              <a:t>[</a:t>
            </a:r>
            <a:r>
              <a:rPr lang="ru-RU" sz="2400" dirty="0" smtClean="0"/>
              <a:t>Б</a:t>
            </a:r>
            <a:r>
              <a:rPr lang="en-US" sz="2400" dirty="0" smtClean="0"/>
              <a:t>]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16011" y="1545513"/>
            <a:ext cx="11176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Б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36161" y="1537012"/>
            <a:ext cx="11176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Б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30807" y="1559605"/>
            <a:ext cx="11176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b="1" dirty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Б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1567864"/>
            <a:ext cx="11176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b="1" dirty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Б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77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273</TotalTime>
  <Words>169</Words>
  <Application>Microsoft Office PowerPoint</Application>
  <PresentationFormat>Экран (4:3)</PresentationFormat>
  <Paragraphs>76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Б     б б     б</vt:lpstr>
      <vt:lpstr>Б</vt:lpstr>
      <vt:lpstr>Б</vt:lpstr>
      <vt:lpstr>Б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Буква Б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     б б     б</dc:title>
  <dc:creator>Tata</dc:creator>
  <cp:lastModifiedBy>Сухарь</cp:lastModifiedBy>
  <cp:revision>51</cp:revision>
  <dcterms:created xsi:type="dcterms:W3CDTF">2015-01-20T18:32:20Z</dcterms:created>
  <dcterms:modified xsi:type="dcterms:W3CDTF">2016-12-12T17:02:38Z</dcterms:modified>
</cp:coreProperties>
</file>