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3" r:id="rId4"/>
    <p:sldId id="274" r:id="rId5"/>
    <p:sldId id="275" r:id="rId6"/>
    <p:sldId id="276" r:id="rId7"/>
    <p:sldId id="267" r:id="rId8"/>
    <p:sldId id="277" r:id="rId9"/>
    <p:sldId id="278" r:id="rId10"/>
    <p:sldId id="279" r:id="rId11"/>
    <p:sldId id="280" r:id="rId12"/>
    <p:sldId id="283" r:id="rId13"/>
    <p:sldId id="284" r:id="rId14"/>
    <p:sldId id="281" r:id="rId15"/>
    <p:sldId id="282" r:id="rId16"/>
    <p:sldId id="266" r:id="rId17"/>
    <p:sldId id="268" r:id="rId18"/>
    <p:sldId id="269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4" autoAdjust="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453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98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64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237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31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45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39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26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10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02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34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71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shpsixolog.ru/" TargetMode="External"/><Relationship Id="rId2" Type="http://schemas.openxmlformats.org/officeDocument/2006/relationships/hyperlink" Target="http://www.vrednye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udopedia.ru/" TargetMode="External"/><Relationship Id="rId5" Type="http://schemas.openxmlformats.org/officeDocument/2006/relationships/hyperlink" Target="http://med-read.ru/" TargetMode="External"/><Relationship Id="rId4" Type="http://schemas.openxmlformats.org/officeDocument/2006/relationships/hyperlink" Target="http://psylab.info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Презентация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 исследовательской работе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>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Подводные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камни» средств массовой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483768" y="3356992"/>
            <a:ext cx="6400800" cy="1777752"/>
          </a:xfrm>
        </p:spPr>
        <p:txBody>
          <a:bodyPr>
            <a:noAutofit/>
          </a:bodyPr>
          <a:lstStyle/>
          <a:p>
            <a:pPr algn="r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Трифонова Елизавета, студия журналистики «Дебют» МОУ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ДТТиЮ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Кузнецова Лада Николаевна, студия журналистики «Дебют» МОУ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ДТДиЮ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138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7920880" cy="4615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25489" y="421401"/>
            <a:ext cx="72930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материалы вы читаете в Интернете?</a:t>
            </a:r>
          </a:p>
        </p:txBody>
      </p:sp>
    </p:spTree>
    <p:extLst>
      <p:ext uri="{BB962C8B-B14F-4D97-AF65-F5344CB8AC3E}">
        <p14:creationId xmlns:p14="http://schemas.microsoft.com/office/powerpoint/2010/main" val="321308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844" y="1700808"/>
            <a:ext cx="7457683" cy="434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08402" y="314653"/>
            <a:ext cx="83120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часто вы используете Интернет как источник информации?</a:t>
            </a:r>
          </a:p>
        </p:txBody>
      </p:sp>
    </p:spTree>
    <p:extLst>
      <p:ext uri="{BB962C8B-B14F-4D97-AF65-F5344CB8AC3E}">
        <p14:creationId xmlns:p14="http://schemas.microsoft.com/office/powerpoint/2010/main" val="113634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48" y="1013164"/>
            <a:ext cx="8155224" cy="4752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159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15" y="1117182"/>
            <a:ext cx="7790925" cy="4540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8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8999"/>
            <a:ext cx="6120680" cy="3566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91880" y="4005064"/>
            <a:ext cx="51845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вы смотрите ТВ?</a:t>
            </a:r>
          </a:p>
          <a:p>
            <a:r>
              <a:rPr lang="ru-RU" dirty="0"/>
              <a:t>- «узнать что-то новое»;</a:t>
            </a:r>
          </a:p>
          <a:p>
            <a:r>
              <a:rPr lang="ru-RU" dirty="0"/>
              <a:t>- «быть в курсе происходящего»;</a:t>
            </a:r>
          </a:p>
          <a:p>
            <a:r>
              <a:rPr lang="ru-RU" dirty="0"/>
              <a:t>- «попадаются интересные телепередачи, фильмы»;</a:t>
            </a:r>
          </a:p>
          <a:p>
            <a:r>
              <a:rPr lang="ru-RU" dirty="0"/>
              <a:t>- «мои родители смотрят ТВ»;</a:t>
            </a:r>
          </a:p>
          <a:p>
            <a:r>
              <a:rPr lang="ru-RU" dirty="0"/>
              <a:t>- «играет роль «фона», когда я чем-то занимаюсь</a:t>
            </a:r>
          </a:p>
        </p:txBody>
      </p:sp>
    </p:spTree>
    <p:extLst>
      <p:ext uri="{BB962C8B-B14F-4D97-AF65-F5344CB8AC3E}">
        <p14:creationId xmlns:p14="http://schemas.microsoft.com/office/powerpoint/2010/main" val="219505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75" y="548680"/>
            <a:ext cx="5524500" cy="321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059832" y="4020019"/>
            <a:ext cx="56166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вы не читаете газеты?</a:t>
            </a:r>
          </a:p>
          <a:p>
            <a:r>
              <a:rPr lang="ru-RU" dirty="0"/>
              <a:t>- «это непрактично»;</a:t>
            </a:r>
          </a:p>
          <a:p>
            <a:r>
              <a:rPr lang="ru-RU" dirty="0"/>
              <a:t>- «неинтересно»;</a:t>
            </a:r>
          </a:p>
          <a:p>
            <a:r>
              <a:rPr lang="ru-RU" dirty="0"/>
              <a:t>- «любую информацию можно найти в Интернете»;</a:t>
            </a:r>
          </a:p>
          <a:p>
            <a:r>
              <a:rPr lang="ru-RU" dirty="0"/>
              <a:t>- «занимает большое количество времени»;</a:t>
            </a:r>
          </a:p>
          <a:p>
            <a:r>
              <a:rPr lang="ru-RU" dirty="0"/>
              <a:t>- «сложно найти газету, которая меня заинтересует».</a:t>
            </a:r>
          </a:p>
        </p:txBody>
      </p:sp>
    </p:spTree>
    <p:extLst>
      <p:ext uri="{BB962C8B-B14F-4D97-AF65-F5344CB8AC3E}">
        <p14:creationId xmlns:p14="http://schemas.microsoft.com/office/powerpoint/2010/main" val="177300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Кимберли Янг.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7"/>
            <a:ext cx="7280647" cy="4293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948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Замечаете ли вы, что проводите в Интернете больше времени, чем намеревались</a:t>
            </a:r>
            <a:r>
              <a:rPr lang="ru-RU" sz="3200" dirty="0" smtClean="0"/>
              <a:t>?</a:t>
            </a:r>
            <a:endParaRPr lang="ru-RU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776" y="1700808"/>
            <a:ext cx="7309393" cy="4270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147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Скрининговая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диагностика Юрьевой и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Больбот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416" y="1844824"/>
            <a:ext cx="6768752" cy="427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393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используемых Интернет ресурсов.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http://www.vrednye.ru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Интернет-зависимость</a:t>
            </a:r>
          </a:p>
          <a:p>
            <a:pPr marL="514350" indent="-514350">
              <a:buAutoNum type="arabicParenR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http://www.vashpsixolog.ru/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Исследовательская работа на тему «Интернет-зависимость»</a:t>
            </a:r>
          </a:p>
          <a:p>
            <a:pPr marL="514350" indent="-514350">
              <a:buAutoNum type="arabicParenR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http://psylab.info/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Способ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скрининговой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диагностики Юрьевой и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Больбот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http://psylab.info/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Тест Кимберли-Янг на Интернет-зависимость</a:t>
            </a:r>
          </a:p>
          <a:p>
            <a:pPr marL="514350" indent="-514350">
              <a:buAutoNum type="arabicParenR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http://med-read.ru/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Тест Кимберли-Янг на Интернет-зависимость и его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ритерии</a:t>
            </a:r>
          </a:p>
          <a:p>
            <a:pPr marL="514350" indent="-514350">
              <a:buAutoNum type="arabicParenR"/>
            </a:pP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http://studopedia.ru/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Понятие и критерии Интернет-зависимости</a:t>
            </a:r>
          </a:p>
          <a:p>
            <a:pPr marL="514350" indent="-514350">
              <a:buAutoNum type="arabicParenR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об Интернет-зависимости».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Слепова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Ж.Ю.</a:t>
            </a:r>
          </a:p>
          <a:p>
            <a:pPr marL="514350" indent="-514350">
              <a:buAutoNum type="arabicParenR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«Профилактика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Интернет-зависимости».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Леорда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arenR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http://psyera.ru/obshchaya-harakteristika-internet-kommunikacii_9791.htm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10)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http://psyera.ru/internet-kak-sredstvo-massovoy-informacii_9794.htm</a:t>
            </a:r>
          </a:p>
          <a:p>
            <a:pPr marL="514350" indent="-514350">
              <a:buAutoNum type="arabicParenR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63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Гипотеза: </a:t>
            </a:r>
            <a:r>
              <a:rPr lang="ru-RU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многообразия средств массовой коммуникации подростки чаще всего используют Интернет.</a:t>
            </a:r>
          </a:p>
          <a:p>
            <a:pPr marL="0" indent="0">
              <a:buNone/>
            </a:pPr>
            <a:r>
              <a:rPr lang="ru-RU" sz="4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Исследовать Интернет как СМИ и его воздействие на подростков</a:t>
            </a:r>
            <a:r>
              <a:rPr lang="ru-RU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4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ознакомиться </a:t>
            </a:r>
            <a:r>
              <a:rPr lang="ru-RU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тонкостями Интернета;</a:t>
            </a:r>
          </a:p>
          <a:p>
            <a:r>
              <a:rPr lang="ru-RU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</a:t>
            </a:r>
            <a:r>
              <a:rPr lang="ru-RU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Интернета на подростков;</a:t>
            </a:r>
          </a:p>
          <a:p>
            <a:r>
              <a:rPr lang="ru-RU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диагностику  интернет-зависимости среди подростков;</a:t>
            </a:r>
          </a:p>
          <a:p>
            <a:r>
              <a:rPr lang="ru-RU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подвести </a:t>
            </a:r>
            <a:r>
              <a:rPr lang="ru-RU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систематизировать итоги полученных данных.</a:t>
            </a:r>
          </a:p>
          <a:p>
            <a:endParaRPr lang="ru-RU" sz="4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414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85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исследования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выяснить особенности аудитории, я решила использовать метод анкетирования. Этот метод позволяет охватить широкую аудиторию и провести опрос в сжатые сроки. Всего было опрошено 50 человек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 проводился: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группе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проведения анкетирования: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Заочная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Рассылка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 по электронной почте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24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254204" cy="4587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40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других исследований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Российские пользователи проводят в интернете в среднем 126 минут в день, в мобильном интернете – 86 минут в день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26%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пользователи проводят в социальных сетях,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времени – за просмотром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видео;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приходится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почту;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новости.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топ-5 медиа-ресурсов в России входят: музыка, фильмы, книги – 56%, поиск новостей и необходимой информации – по 55%, электронная почта – 53%, работа и учеба – 50%. </a:t>
            </a:r>
          </a:p>
        </p:txBody>
      </p:sp>
    </p:spTree>
    <p:extLst>
      <p:ext uri="{BB962C8B-B14F-4D97-AF65-F5344CB8AC3E}">
        <p14:creationId xmlns:p14="http://schemas.microsoft.com/office/powerpoint/2010/main" val="44766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84677"/>
            <a:ext cx="7538828" cy="5293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7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Гендерный состав.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6901384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7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респондентов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28800"/>
            <a:ext cx="7828375" cy="4562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64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7413841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14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2597</TotalTime>
  <Words>444</Words>
  <Application>Microsoft Office PowerPoint</Application>
  <PresentationFormat>Экран (4:3)</PresentationFormat>
  <Paragraphs>65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 к исследовательской работе  «Подводные камни» средств массовой информации»</vt:lpstr>
      <vt:lpstr>Введение. </vt:lpstr>
      <vt:lpstr>Презентация PowerPoint</vt:lpstr>
      <vt:lpstr>Презентация PowerPoint</vt:lpstr>
      <vt:lpstr>Итоги других исследований</vt:lpstr>
      <vt:lpstr>Презентация PowerPoint</vt:lpstr>
      <vt:lpstr>Гендерный состав. </vt:lpstr>
      <vt:lpstr>Возраст респондентов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Тест Кимберли Янг. </vt:lpstr>
      <vt:lpstr>Замечаете ли вы, что проводите в Интернете больше времени, чем намеревались?</vt:lpstr>
      <vt:lpstr>Скрининговая диагностика Юрьевой и Больбот.</vt:lpstr>
      <vt:lpstr>Список используемых Интернет ресурсов.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Лизонька</dc:creator>
  <cp:lastModifiedBy>Admin</cp:lastModifiedBy>
  <cp:revision>25</cp:revision>
  <dcterms:created xsi:type="dcterms:W3CDTF">2016-12-01T05:37:01Z</dcterms:created>
  <dcterms:modified xsi:type="dcterms:W3CDTF">2018-02-06T11:34:01Z</dcterms:modified>
</cp:coreProperties>
</file>