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5" r:id="rId9"/>
    <p:sldId id="263" r:id="rId10"/>
    <p:sldId id="264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%2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Интегрированный урок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2852936"/>
            <a:ext cx="7776864" cy="28083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&amp; </a:t>
            </a:r>
            <a:r>
              <a:rPr lang="en-US" sz="3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World</a:t>
            </a:r>
            <a:endParaRPr lang="ru-RU" sz="3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Английский язык +</a:t>
            </a:r>
            <a:r>
              <a:rPr lang="ru-RU" sz="3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Окружающий мир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английского языка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МОУ Кратовская СОШ № 28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Краснова Л.Б.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125927" cy="49287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06371" y="5038328"/>
            <a:ext cx="3600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brown bear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63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15" y="1052735"/>
            <a:ext cx="6984776" cy="465984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635895" y="5301208"/>
            <a:ext cx="2520281" cy="5543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mink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3888" y="908720"/>
            <a:ext cx="2592288" cy="6012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норка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06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58" y="1252536"/>
            <a:ext cx="6667500" cy="43529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39515" y="5124287"/>
            <a:ext cx="3600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lynx  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000" dirty="0" smtClean="0">
                <a:solidFill>
                  <a:srgbClr val="0000FF"/>
                </a:solidFill>
              </a:rPr>
              <a:t>lɪŋks]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41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463885"/>
            <a:ext cx="6768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Источники:</a:t>
            </a:r>
          </a:p>
          <a:p>
            <a:pPr algn="ctr"/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https://yandex.ru/images/search?text</a:t>
            </a:r>
            <a:r>
              <a:rPr lang="en-US" dirty="0" smtClean="0">
                <a:hlinkClick r:id="rId2"/>
              </a:rPr>
              <a:t>=%</a:t>
            </a:r>
            <a:r>
              <a:rPr lang="ru-RU" dirty="0" smtClean="0"/>
              <a:t>   - карта Московской </a:t>
            </a:r>
            <a:r>
              <a:rPr lang="ru-RU" dirty="0"/>
              <a:t>области </a:t>
            </a:r>
            <a:r>
              <a:rPr lang="ru-RU" dirty="0" smtClean="0"/>
              <a:t>заповедники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https://yandex.ru/images/search?text</a:t>
            </a:r>
            <a:r>
              <a:rPr lang="en-US" dirty="0" smtClean="0">
                <a:hlinkClick r:id="rId2"/>
              </a:rPr>
              <a:t>=%</a:t>
            </a:r>
            <a:r>
              <a:rPr lang="ru-RU" dirty="0" smtClean="0"/>
              <a:t>  - К</a:t>
            </a:r>
            <a:r>
              <a:rPr lang="ru-RU" dirty="0" smtClean="0">
                <a:solidFill>
                  <a:prstClr val="black"/>
                </a:solidFill>
              </a:rPr>
              <a:t>расная </a:t>
            </a:r>
            <a:r>
              <a:rPr lang="ru-RU" dirty="0">
                <a:solidFill>
                  <a:prstClr val="black"/>
                </a:solidFill>
              </a:rPr>
              <a:t>книга </a:t>
            </a:r>
            <a:r>
              <a:rPr lang="ru-RU" dirty="0" smtClean="0">
                <a:solidFill>
                  <a:prstClr val="black"/>
                </a:solidFill>
              </a:rPr>
              <a:t>Московской области   </a:t>
            </a: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://yandex.ru/images/search?text</a:t>
            </a:r>
            <a:r>
              <a:rPr lang="en-US" dirty="0" smtClean="0">
                <a:hlinkClick r:id="rId2"/>
              </a:rPr>
              <a:t>=%</a:t>
            </a:r>
            <a:r>
              <a:rPr lang="ru-RU" dirty="0" smtClean="0"/>
              <a:t>  - Приокско-Террасный заповедник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https://yandex.ru/images/search?text</a:t>
            </a:r>
            <a:r>
              <a:rPr lang="en-US" dirty="0" smtClean="0">
                <a:hlinkClick r:id="rId2"/>
              </a:rPr>
              <a:t>=%</a:t>
            </a:r>
            <a:r>
              <a:rPr lang="ru-RU" dirty="0" smtClean="0"/>
              <a:t>  -животные Красной книги Московской области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0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Красная книга Московской области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>
          <a:xfrm>
            <a:off x="1043608" y="3429000"/>
            <a:ext cx="7488832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Red book of Moscow region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12068"/>
            <a:ext cx="6150986" cy="58092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750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2" y="1524518"/>
            <a:ext cx="8388424" cy="41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17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28687"/>
            <a:ext cx="6982156" cy="523661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195736" y="4602832"/>
            <a:ext cx="511256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bison  </a:t>
            </a:r>
            <a:r>
              <a:rPr lang="ru-RU" sz="4400" dirty="0" smtClean="0">
                <a:solidFill>
                  <a:srgbClr val="0000FF"/>
                </a:solidFill>
              </a:rPr>
              <a:t>[</a:t>
            </a:r>
            <a:r>
              <a:rPr lang="en-US" sz="4400" dirty="0" smtClean="0">
                <a:solidFill>
                  <a:srgbClr val="0000FF"/>
                </a:solidFill>
                <a:latin typeface="Simplified Arabic Fixed"/>
                <a:cs typeface="Simplified Arabic Fixed"/>
              </a:rPr>
              <a:t>´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800" dirty="0" err="1" smtClean="0">
                <a:solidFill>
                  <a:srgbClr val="0000FF"/>
                </a:solidFill>
              </a:rPr>
              <a:t>ɪs</a:t>
            </a:r>
            <a:r>
              <a:rPr lang="ru-RU" sz="4800" dirty="0" smtClean="0">
                <a:solidFill>
                  <a:srgbClr val="0000FF"/>
                </a:solidFill>
              </a:rPr>
              <a:t>ә</a:t>
            </a:r>
            <a:r>
              <a:rPr lang="en-US" sz="4800" dirty="0" smtClean="0">
                <a:solidFill>
                  <a:srgbClr val="0000FF"/>
                </a:solidFill>
              </a:rPr>
              <a:t>n</a:t>
            </a:r>
            <a:r>
              <a:rPr lang="ru-RU" sz="4400" dirty="0">
                <a:solidFill>
                  <a:srgbClr val="0000FF"/>
                </a:solidFill>
              </a:rPr>
              <a:t>]</a:t>
            </a:r>
            <a:endParaRPr lang="ru-RU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9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9" y="692696"/>
            <a:ext cx="4212337" cy="340195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12973"/>
            <a:ext cx="4680520" cy="312034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" name="Стрелка вправо 18"/>
          <p:cNvSpPr/>
          <p:nvPr/>
        </p:nvSpPr>
        <p:spPr>
          <a:xfrm>
            <a:off x="631180" y="4365104"/>
            <a:ext cx="3570696" cy="1560173"/>
          </a:xfrm>
          <a:prstGeom prst="rightArrow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 hare</a:t>
            </a:r>
            <a:endParaRPr lang="ru-RU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99447"/>
            <a:ext cx="4680520" cy="312034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2" name="Стрелка вправо 21"/>
          <p:cNvSpPr/>
          <p:nvPr/>
        </p:nvSpPr>
        <p:spPr>
          <a:xfrm flipH="1">
            <a:off x="4716016" y="1340768"/>
            <a:ext cx="3570696" cy="1560173"/>
          </a:xfrm>
          <a:prstGeom prst="rightArrow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hare</a:t>
            </a:r>
            <a:endParaRPr lang="ru-RU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41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004887"/>
            <a:ext cx="6572250" cy="48482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91880" y="5157192"/>
            <a:ext cx="3312368" cy="914400"/>
          </a:xfrm>
          <a:prstGeom prst="round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hedgehog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79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42975"/>
            <a:ext cx="6667500" cy="49720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19872" y="5445224"/>
            <a:ext cx="2952328" cy="698376"/>
          </a:xfrm>
          <a:prstGeom prst="round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ater rat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79" y="620688"/>
            <a:ext cx="2952329" cy="626368"/>
          </a:xfrm>
          <a:prstGeom prst="round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выхухоль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93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Интегрированный урок</vt:lpstr>
      <vt:lpstr>Презентация PowerPoint</vt:lpstr>
      <vt:lpstr>Красная книга Московской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</dc:title>
  <dc:creator>Меотида</dc:creator>
  <cp:lastModifiedBy>Меотида</cp:lastModifiedBy>
  <cp:revision>16</cp:revision>
  <dcterms:created xsi:type="dcterms:W3CDTF">2017-09-23T16:02:02Z</dcterms:created>
  <dcterms:modified xsi:type="dcterms:W3CDTF">2017-10-24T14:09:51Z</dcterms:modified>
</cp:coreProperties>
</file>