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E9BC35-B8F9-4C6F-B871-588193395177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243A59-D5FF-4564-B36B-EFF4D509E6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s://w-dog.ru/wallpapers/15/10/426548140979299/pugovicy-makro-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175351" cy="172819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9600" dirty="0" smtClean="0"/>
              <a:t>Пуговицы</a:t>
            </a:r>
            <a:endParaRPr lang="ru-RU" sz="9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7304856" cy="216024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Выполнил: Педагог объединения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«Театр Моды»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Зверева Наталья Владимировна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МОУ </a:t>
            </a:r>
            <a:r>
              <a:rPr lang="ru-RU" dirty="0" smtClean="0">
                <a:solidFill>
                  <a:srgbClr val="C00000"/>
                </a:solidFill>
              </a:rPr>
              <a:t>ДО ЦД(</a:t>
            </a:r>
            <a:r>
              <a:rPr lang="ru-RU" dirty="0" err="1" smtClean="0">
                <a:solidFill>
                  <a:srgbClr val="C00000"/>
                </a:solidFill>
              </a:rPr>
              <a:t>ю</a:t>
            </a:r>
            <a:r>
              <a:rPr lang="ru-RU" dirty="0" smtClean="0">
                <a:solidFill>
                  <a:srgbClr val="C00000"/>
                </a:solidFill>
              </a:rPr>
              <a:t>)ТТ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2018год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8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Способ пришивания пуговиц </a:t>
            </a:r>
            <a:r>
              <a:rPr lang="ru-RU" sz="2800" b="1" dirty="0"/>
              <a:t>со сквозными </a:t>
            </a:r>
            <a:r>
              <a:rPr lang="ru-RU" sz="2800" b="1" dirty="0" smtClean="0"/>
              <a:t>отверстиями.</a:t>
            </a:r>
            <a:endParaRPr lang="ru-RU" sz="2800" b="1" dirty="0"/>
          </a:p>
        </p:txBody>
      </p:sp>
      <p:pic>
        <p:nvPicPr>
          <p:cNvPr id="2050" name="Picture 2" descr="https://fs00.infourok.ru/images/doc/163/187988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9388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88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2800" b="1" dirty="0"/>
              <a:t>Способ пришивания пуговиц </a:t>
            </a:r>
            <a:r>
              <a:rPr lang="ru-RU" sz="2800" b="1" dirty="0" smtClean="0"/>
              <a:t>на ножке.</a:t>
            </a:r>
            <a:endParaRPr lang="ru-RU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7071"/>
            <a:ext cx="6416665" cy="58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49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td1.mycdn.me/image?id=592289710917&amp;t=20&amp;plc=WEB&amp;tkn=*1rCjA91ItmAuoXK_kJ21_r8XQ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3615" cy="5805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38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fusion-of-styles.ru/wp-content/uploads/2016/02/mm4CYxdDo3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2" y="597840"/>
            <a:ext cx="8715173" cy="5949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1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b="1" dirty="0" smtClean="0"/>
              <a:t>Актуальные модели пуговиц.</a:t>
            </a:r>
            <a:endParaRPr lang="ru-RU" sz="4000" b="1" dirty="0"/>
          </a:p>
        </p:txBody>
      </p:sp>
      <p:sp>
        <p:nvSpPr>
          <p:cNvPr id="14338" name="AutoShape 2" descr="Картинки по запросу какие пуговицы сейчас в м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кие пуговицы сейчас в м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кие пуговицы сейчас в м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кие пуговицы сейчас в мо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Гламурные пуговицы – украшения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Гламурные пуговицы – украшения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 descr="Гламурные пуговицы – украшения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6557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760" y="1124744"/>
            <a:ext cx="37167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6120680" cy="21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93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Нетрадиционное использование пуговиц.</a:t>
            </a:r>
            <a:endParaRPr lang="ru-RU" sz="4000" b="1" dirty="0"/>
          </a:p>
        </p:txBody>
      </p:sp>
      <p:pic>
        <p:nvPicPr>
          <p:cNvPr id="13314" name="Picture 2" descr="http://img0.liveinternet.ru/images/attach/d/1/132/422/132422274_303bfa924f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" y="1412776"/>
            <a:ext cx="5148064" cy="3365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orlds-interior.ru/wp-content/uploads/2014/09/podelki-iz-pugovits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6479"/>
            <a:ext cx="4622304" cy="358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14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img1.liveinternet.ru/images/attach/c/5/89/99/89099013_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168352" cy="4088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fb.ru/misc/i/gallery/22030/62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72" y="3573016"/>
            <a:ext cx="4505325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2.bp.blogspot.com/-AFZjbc92gFg/UzBtycNaxfI/AAAAAAAADR8/TVM368Bdckk/s1600/pugovica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3576397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1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avatars.mds.yandex.net/get-pdb/236760/73e9395b-72ff-4977-93db-cc91a2d554e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12502" y="2038891"/>
            <a:ext cx="5043958" cy="4236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proxy11.media.online.ua/uol/r3-d4817883d7/56a8265c31f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2" y="263017"/>
            <a:ext cx="4805988" cy="4174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26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3250"/>
            <a:ext cx="396044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48829"/>
            <a:ext cx="3456384" cy="4709171"/>
          </a:xfrm>
          <a:prstGeom prst="rect">
            <a:avLst/>
          </a:prstGeom>
          <a:noFill/>
        </p:spPr>
      </p:pic>
      <p:sp>
        <p:nvSpPr>
          <p:cNvPr id="9221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3" name="AutoShape 7" descr="Картинки по запросу отделка сумок пуговиц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361323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avatars.mds.yandex.net/get-pdb/163339/fcbc7249-c43f-4a39-a45b-2697c3df4b3d/s8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359400" cy="3028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5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g.youtube.com/vi/yobpB--0iC0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7" y="26064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avatars.mds.yandex.net/get-pdb/49816/9276fdac-ad01-42d1-9157-e09195d23400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499641" cy="3254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magicaldecor.ru/wp-content/uploads/2014/06/wpid-CEJskbDQt6Q-300x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659997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429000"/>
            <a:ext cx="3240360" cy="3240360"/>
          </a:xfrm>
          <a:prstGeom prst="rect">
            <a:avLst/>
          </a:prstGeom>
          <a:noFill/>
        </p:spPr>
      </p:pic>
      <p:pic>
        <p:nvPicPr>
          <p:cNvPr id="8196" name="Picture 4" descr="Картинки по запросу отделка одежды пуговиц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7264" y="260648"/>
            <a:ext cx="3309690" cy="3168352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6071" y="3429000"/>
            <a:ext cx="29892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99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136a/0005cc41-5fe50fc1/hello_html_384833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9066" y="2073069"/>
            <a:ext cx="5645939" cy="3923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16187"/>
            <a:ext cx="53285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Из истории пуговиц</a:t>
            </a:r>
            <a:r>
              <a:rPr lang="ru-RU" sz="4000" dirty="0">
                <a:solidFill>
                  <a:srgbClr val="C00000"/>
                </a:solidFill>
              </a:rPr>
              <a:t>. 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Древние </a:t>
            </a:r>
            <a:r>
              <a:rPr lang="ru-RU" sz="2800" dirty="0">
                <a:solidFill>
                  <a:srgbClr val="C00000"/>
                </a:solidFill>
              </a:rPr>
              <a:t>люди вместо пуговиц соединяли куски своей одежды шипами от растений, косточками животных. Первые пуговицы с утилитарной функцией, придумали немцы в XVIII веке. Археологи находили похожие </a:t>
            </a:r>
            <a:r>
              <a:rPr lang="ru-RU" sz="2800" dirty="0" smtClean="0">
                <a:solidFill>
                  <a:srgbClr val="C00000"/>
                </a:solidFill>
              </a:rPr>
              <a:t>предметы </a:t>
            </a:r>
            <a:r>
              <a:rPr lang="ru-RU" sz="2800" dirty="0">
                <a:solidFill>
                  <a:srgbClr val="C00000"/>
                </a:solidFill>
              </a:rPr>
              <a:t>в раскопках в Индии и в Китае. </a:t>
            </a:r>
          </a:p>
        </p:txBody>
      </p:sp>
    </p:spTree>
    <p:extLst>
      <p:ext uri="{BB962C8B-B14F-4D97-AF65-F5344CB8AC3E}">
        <p14:creationId xmlns="" xmlns:p14="http://schemas.microsoft.com/office/powerpoint/2010/main" val="27192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econdstreet.ru/uploads/images/00/00/58/2012/11/14/a6ae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2" y="2841074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t3-fashiony.ru/pic/handly/pic/67649/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1" y="116630"/>
            <a:ext cx="3312368" cy="3312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1.bp.blogspot.com/-ANi12HcYxTw/VZySEq9fRCI/AAAAAAAAAjQ/7ap0no0Bl_Y/s400/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11" y="3817240"/>
            <a:ext cx="3017912" cy="301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yaroslavakosenko.com/gallery/36/necklace-pugovichno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17" y="116632"/>
            <a:ext cx="4889301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17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69774" y="3106890"/>
            <a:ext cx="4969396" cy="3165344"/>
          </a:xfrm>
          <a:prstGeom prst="rect">
            <a:avLst/>
          </a:prstGeom>
          <a:noFill/>
        </p:spPr>
      </p:pic>
      <p:pic>
        <p:nvPicPr>
          <p:cNvPr id="7176" name="Picture 8" descr="Картинки по запросу броши из джинса с пугови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5121348" cy="2592288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броши из пугови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59" y="188640"/>
            <a:ext cx="3600399" cy="2592288"/>
          </a:xfrm>
          <a:prstGeom prst="rect">
            <a:avLst/>
          </a:prstGeom>
          <a:noFill/>
        </p:spPr>
      </p:pic>
      <p:pic>
        <p:nvPicPr>
          <p:cNvPr id="7180" name="Picture 12" descr="Картинки по запросу броши из джинса с пугови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84984"/>
            <a:ext cx="2908357" cy="2952328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броши из пугови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615952" cy="2501504"/>
          </a:xfrm>
          <a:prstGeom prst="rect">
            <a:avLst/>
          </a:prstGeom>
          <a:noFill/>
        </p:spPr>
      </p:pic>
      <p:pic>
        <p:nvPicPr>
          <p:cNvPr id="7182" name="Picture 14" descr="Картинки по запросу броши из джинса с пугови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-604634" y="3625582"/>
            <a:ext cx="4304596" cy="2160240"/>
          </a:xfrm>
          <a:prstGeom prst="rect">
            <a:avLst/>
          </a:prstGeom>
          <a:noFill/>
        </p:spPr>
      </p:pic>
      <p:pic>
        <p:nvPicPr>
          <p:cNvPr id="7178" name="Picture 10" descr="Картинки по запросу броши из джинса с пуговиц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564904"/>
            <a:ext cx="2563109" cy="1919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16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Пуговицы </a:t>
            </a:r>
            <a:r>
              <a:rPr lang="ru-RU" sz="4000" b="1" dirty="0">
                <a:solidFill>
                  <a:srgbClr val="FF0000"/>
                </a:solidFill>
              </a:rPr>
              <a:t>- не только функциональная деталь, но еще и декоративный аксессуар, который нередко позволяет себе «отрываться» от одежды и жить самостоятельной жизнью.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0157" y="324433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МОУ ДО ЦД(</a:t>
            </a:r>
            <a:r>
              <a:rPr lang="ru-RU" dirty="0" err="1" smtClean="0">
                <a:solidFill>
                  <a:srgbClr val="C00000"/>
                </a:solidFill>
              </a:rPr>
              <a:t>ю</a:t>
            </a:r>
            <a:r>
              <a:rPr lang="ru-RU" dirty="0" smtClean="0">
                <a:solidFill>
                  <a:srgbClr val="C00000"/>
                </a:solidFill>
              </a:rPr>
              <a:t>)ТТ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93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/>
          <a:lstStyle/>
          <a:p>
            <a:r>
              <a:rPr lang="ru-RU" sz="6000" b="1" dirty="0" smtClean="0"/>
              <a:t>Спасибо за внимание.</a:t>
            </a:r>
            <a:endParaRPr lang="ru-RU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45.radikal.ru/i110/0807/d1/125e4deba7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swordmaster.org/uploads/forum/images/1371572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im0-tub-ru.yandex.net/i?id=a693b6ed9644cb4eacefa13844ef66e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344678" cy="376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secondstreet.ru/uploads/images/00/00/58/2012/06/17/b8671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91018"/>
            <a:ext cx="4257549" cy="319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mireveschey.ru/wp-content/uploads/2013/01/a_c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04" y="4509120"/>
            <a:ext cx="5830243" cy="2113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4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Функции </a:t>
            </a:r>
            <a:r>
              <a:rPr lang="ru-RU" sz="4400" b="1" dirty="0" smtClean="0">
                <a:solidFill>
                  <a:srgbClr val="C00000"/>
                </a:solidFill>
              </a:rPr>
              <a:t>пуговиц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утилитарная (застежка); 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декоративная </a:t>
            </a:r>
            <a:r>
              <a:rPr lang="ru-RU" sz="3600" dirty="0">
                <a:solidFill>
                  <a:srgbClr val="C00000"/>
                </a:solidFill>
              </a:rPr>
              <a:t>(украшение); 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магическая </a:t>
            </a:r>
            <a:r>
              <a:rPr lang="ru-RU" sz="3600" dirty="0">
                <a:solidFill>
                  <a:srgbClr val="C00000"/>
                </a:solidFill>
              </a:rPr>
              <a:t>(оберег или талисман); 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информативная </a:t>
            </a:r>
            <a:r>
              <a:rPr lang="ru-RU" sz="3600" dirty="0">
                <a:solidFill>
                  <a:srgbClr val="C00000"/>
                </a:solidFill>
              </a:rPr>
              <a:t>(опознавательный знак). </a:t>
            </a:r>
          </a:p>
        </p:txBody>
      </p:sp>
    </p:spTree>
    <p:extLst>
      <p:ext uri="{BB962C8B-B14F-4D97-AF65-F5344CB8AC3E}">
        <p14:creationId xmlns="" xmlns:p14="http://schemas.microsoft.com/office/powerpoint/2010/main" val="7116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Декоративная функция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Долгое </a:t>
            </a:r>
            <a:r>
              <a:rPr lang="ru-RU" sz="2800" dirty="0">
                <a:solidFill>
                  <a:srgbClr val="C00000"/>
                </a:solidFill>
              </a:rPr>
              <a:t>время пуговица служила декоративным украшением. Пуговицы </a:t>
            </a:r>
            <a:r>
              <a:rPr lang="ru-RU" sz="2800" dirty="0" smtClean="0">
                <a:solidFill>
                  <a:srgbClr val="C00000"/>
                </a:solidFill>
              </a:rPr>
              <a:t>изготовлялись </a:t>
            </a:r>
            <a:r>
              <a:rPr lang="ru-RU" sz="2800" dirty="0">
                <a:solidFill>
                  <a:srgbClr val="C00000"/>
                </a:solidFill>
              </a:rPr>
              <a:t>из драгоценных металлов, кораллов, янтаря, жемчуга. Форма, размер, украшение пуговиц и их количество на одежде говорило о богатстве человека. Зачастую некоторые предметы одежды имели более ста пуговиц.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00000"/>
                </a:solidFill>
              </a:rPr>
              <a:t>До </a:t>
            </a:r>
            <a:r>
              <a:rPr lang="ru-RU" sz="2800" dirty="0">
                <a:solidFill>
                  <a:srgbClr val="C00000"/>
                </a:solidFill>
              </a:rPr>
              <a:t>XIX века около 70 % пуговиц шло на мужскую одежду. </a:t>
            </a:r>
          </a:p>
        </p:txBody>
      </p:sp>
    </p:spTree>
    <p:extLst>
      <p:ext uri="{BB962C8B-B14F-4D97-AF65-F5344CB8AC3E}">
        <p14:creationId xmlns="" xmlns:p14="http://schemas.microsoft.com/office/powerpoint/2010/main" val="30485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Магическая функция 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Пуговица </a:t>
            </a:r>
            <a:r>
              <a:rPr lang="ru-RU" sz="2800" dirty="0">
                <a:solidFill>
                  <a:srgbClr val="C00000"/>
                </a:solidFill>
              </a:rPr>
              <a:t>была </a:t>
            </a:r>
            <a:r>
              <a:rPr lang="ru-RU" sz="2800" dirty="0" smtClean="0">
                <a:solidFill>
                  <a:srgbClr val="C00000"/>
                </a:solidFill>
              </a:rPr>
              <a:t>амулетом, </a:t>
            </a:r>
            <a:r>
              <a:rPr lang="ru-RU" sz="2800" dirty="0">
                <a:solidFill>
                  <a:srgbClr val="C00000"/>
                </a:solidFill>
              </a:rPr>
              <a:t>должна была отпугивать враждебные силы. На Руси слово «пуговица» произошло от слова «пугать». Первые пуговицы-амулеты имели форму бубенчика, внутри которого </a:t>
            </a:r>
            <a:r>
              <a:rPr lang="ru-RU" sz="2800" dirty="0" smtClean="0">
                <a:solidFill>
                  <a:srgbClr val="C00000"/>
                </a:solidFill>
              </a:rPr>
              <a:t>помещался </a:t>
            </a:r>
            <a:r>
              <a:rPr lang="ru-RU" sz="2800" dirty="0">
                <a:solidFill>
                  <a:srgbClr val="C00000"/>
                </a:solidFill>
              </a:rPr>
              <a:t>кусочек металла или камушек. Такие пуговицы пришивались к одежде без петли.</a:t>
            </a:r>
          </a:p>
        </p:txBody>
      </p:sp>
      <p:pic>
        <p:nvPicPr>
          <p:cNvPr id="7170" name="Picture 2" descr="http://www.akimov-sale.ru/wp-content/uploads/2015/11/9IkfPf-bFb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7531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63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93345"/>
            <a:ext cx="820891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Информативная функция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Информативная </a:t>
            </a:r>
            <a:r>
              <a:rPr lang="ru-RU" sz="2800" dirty="0">
                <a:solidFill>
                  <a:srgbClr val="C00000"/>
                </a:solidFill>
              </a:rPr>
              <a:t>функция появилась достаточно поздно. Пуговица используется, как знак принадлежности к определенной группе, профессии, роду войск. </a:t>
            </a:r>
          </a:p>
        </p:txBody>
      </p:sp>
      <p:pic>
        <p:nvPicPr>
          <p:cNvPr id="8194" name="Picture 2" descr="https://i09.fotocdn.net/s12/35/public_pin_l/282/2336823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1779"/>
            <a:ext cx="8352928" cy="3585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28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https://1mtkani.ru/image/cache/import_files/c4/c40429eb-d5c9-11e7-9eb8-0cc47aaa761e_bc732de8-dfdd-11e7-a009-0cc47aaa761e-500x5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85" y="4795051"/>
            <a:ext cx="2039005" cy="2039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cs2.livemaster.ru/storage/11/4a/c05f31211c7715e6162efad07bj6--materialy-dlya-tvorchestva-avtorskie-reznye-derevyannye-pugo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11" y="3385796"/>
            <a:ext cx="2569977" cy="2569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Материалы используемые для изготовления  пуговиц.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Пуговицы </a:t>
            </a:r>
            <a:r>
              <a:rPr lang="ru-RU" sz="2800" dirty="0">
                <a:solidFill>
                  <a:srgbClr val="C00000"/>
                </a:solidFill>
              </a:rPr>
              <a:t>изготавливались (и изготавливаются) из самых разнообразных материалов: металла, стекла, дерева, янтаря, перламутра, кожи, кости, фарфора, эбонита и т. д. </a:t>
            </a:r>
          </a:p>
        </p:txBody>
      </p:sp>
      <p:sp>
        <p:nvSpPr>
          <p:cNvPr id="3" name="AutoShape 4" descr="https://tr.all.biz/img/tr/catalog/21521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tr.all.biz/img/tr/catalog/21521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tr.all.biz/img/tr/catalog/21521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0" name="Picture 20" descr="http://www.fabrics.ru/images/gamma/9/6/g2806849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651"/>
            <a:ext cx="2994324" cy="2994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img.gvanga.com/ru/2015/preview/pugovicy-dekorativnye-stekl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88" y="3212976"/>
            <a:ext cx="2224087" cy="1595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petroglif51.ru/wa-data/public/shop/products/13/63/46313/images/52135/tmp_image.750x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29" y="5033248"/>
            <a:ext cx="1642135" cy="1642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57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Виды пуговиц.</a:t>
            </a:r>
            <a:endParaRPr lang="ru-RU" sz="4000" b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Пуговица со сквозными отверстиями обычная пуговица, на которой располагается 2, 3 или 4 отверстия, необходимые для </a:t>
            </a:r>
            <a:r>
              <a:rPr lang="ru-RU" sz="2400" dirty="0" smtClean="0">
                <a:solidFill>
                  <a:srgbClr val="C00000"/>
                </a:solidFill>
              </a:rPr>
              <a:t>пришивания.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Пуговица </a:t>
            </a:r>
            <a:r>
              <a:rPr lang="ru-RU" sz="2400" dirty="0">
                <a:solidFill>
                  <a:srgbClr val="C00000"/>
                </a:solidFill>
              </a:rPr>
              <a:t>на ножке(с ушком) на задней стороне пуговицы располагается выступ с единственным отверстием, за которое пуговица и пришивается к одежде.</a:t>
            </a:r>
          </a:p>
        </p:txBody>
      </p:sp>
      <p:pic>
        <p:nvPicPr>
          <p:cNvPr id="9218" name="Picture 2" descr="http://dosug.md/UserFiles/dosugmd_publication/max/1434534356_2385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656"/>
            <a:ext cx="3793962" cy="3258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elavia-shop.ru/image/cache/catalog/decorat.elementi/pugovici/plastic/7-518x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32772"/>
            <a:ext cx="2808312" cy="2591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1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426</TotalTime>
  <Words>352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Пуговицы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Способ пришивания пуговиц со сквозными отверстиями.</vt:lpstr>
      <vt:lpstr>Способ пришивания пуговиц на ножке.</vt:lpstr>
      <vt:lpstr>Слайд 12</vt:lpstr>
      <vt:lpstr>Слайд 13</vt:lpstr>
      <vt:lpstr>Актуальные модели пуговиц.</vt:lpstr>
      <vt:lpstr>Нетрадиционное использование пуговиц.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Пуговицы</dc:title>
  <dc:creator>7каб</dc:creator>
  <cp:lastModifiedBy>Admin</cp:lastModifiedBy>
  <cp:revision>32</cp:revision>
  <dcterms:created xsi:type="dcterms:W3CDTF">2018-01-17T08:29:14Z</dcterms:created>
  <dcterms:modified xsi:type="dcterms:W3CDTF">2018-02-08T10:24:11Z</dcterms:modified>
</cp:coreProperties>
</file>